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2c94d42d3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dfa05782948ec"/>
  </p:sldMasterIdLst>
  <p:sldIdLst>
    <p:sldId xmlns:r="http://schemas.openxmlformats.org/officeDocument/2006/relationships" id="256" r:id="Rd031d2b45c38423d"/>
    <p:sldId xmlns:r="http://schemas.openxmlformats.org/officeDocument/2006/relationships" id="257" r:id="R0821351b79a04a62"/>
    <p:sldId xmlns:r="http://schemas.openxmlformats.org/officeDocument/2006/relationships" id="258" r:id="Rb654c1bb20e84012"/>
    <p:sldId xmlns:r="http://schemas.openxmlformats.org/officeDocument/2006/relationships" id="259" r:id="Raf735497c1fd4e02"/>
    <p:sldId xmlns:r="http://schemas.openxmlformats.org/officeDocument/2006/relationships" id="260" r:id="Rd47b2e153bbf4216"/>
    <p:sldId xmlns:r="http://schemas.openxmlformats.org/officeDocument/2006/relationships" id="261" r:id="Rf8cbf0d6775e48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dfa05782948ec" /><Relationship Type="http://schemas.openxmlformats.org/officeDocument/2006/relationships/slide" Target="/ppt/slides/slide1.xml" Id="Rd031d2b45c38423d" /><Relationship Type="http://schemas.openxmlformats.org/officeDocument/2006/relationships/slide" Target="/ppt/slides/slide2.xml" Id="R0821351b79a04a62" /><Relationship Type="http://schemas.openxmlformats.org/officeDocument/2006/relationships/slide" Target="/ppt/slides/slide3.xml" Id="Rb654c1bb20e84012" /><Relationship Type="http://schemas.openxmlformats.org/officeDocument/2006/relationships/slide" Target="/ppt/slides/slide4.xml" Id="Raf735497c1fd4e02" /><Relationship Type="http://schemas.openxmlformats.org/officeDocument/2006/relationships/slide" Target="/ppt/slides/slide5.xml" Id="Rd47b2e153bbf4216" /><Relationship Type="http://schemas.openxmlformats.org/officeDocument/2006/relationships/slide" Target="/ppt/slides/slide6.xml" Id="Rf8cbf0d6775e48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7ebe7ec36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9280b6ba84e5d" /><Relationship Type="http://schemas.openxmlformats.org/officeDocument/2006/relationships/theme" Target="/ppt/slideMasters/theme/theme1.xml" Id="Rcdafe35d55eb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29280b6ba8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6d0eb4c98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ef6c46eff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e39507df144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af75170d0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ffd2c305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1c60a5ab8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QUINT ESSENTIALS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QUINT ESSENTIALS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WITSØ SLETTEMARK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932 609 282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