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e07e9e0a9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bd01a17714895"/>
  </p:sldMasterIdLst>
  <p:sldIdLst>
    <p:sldId xmlns:r="http://schemas.openxmlformats.org/officeDocument/2006/relationships" id="256" r:id="Rce41eb722c06477d"/>
    <p:sldId xmlns:r="http://schemas.openxmlformats.org/officeDocument/2006/relationships" id="257" r:id="R11ecaa676a3c4281"/>
    <p:sldId xmlns:r="http://schemas.openxmlformats.org/officeDocument/2006/relationships" id="258" r:id="Rdc9c13bde19e4db4"/>
    <p:sldId xmlns:r="http://schemas.openxmlformats.org/officeDocument/2006/relationships" id="259" r:id="Rb73824ed478b47f7"/>
    <p:sldId xmlns:r="http://schemas.openxmlformats.org/officeDocument/2006/relationships" id="260" r:id="Ra27296c936e94050"/>
    <p:sldId xmlns:r="http://schemas.openxmlformats.org/officeDocument/2006/relationships" id="261" r:id="Re24287fa022346ee"/>
    <p:sldId xmlns:r="http://schemas.openxmlformats.org/officeDocument/2006/relationships" id="262" r:id="R961584ad1c86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bd01a17714895" /><Relationship Type="http://schemas.openxmlformats.org/officeDocument/2006/relationships/slide" Target="/ppt/slides/slide1.xml" Id="Rce41eb722c06477d" /><Relationship Type="http://schemas.openxmlformats.org/officeDocument/2006/relationships/slide" Target="/ppt/slides/slide2.xml" Id="R11ecaa676a3c4281" /><Relationship Type="http://schemas.openxmlformats.org/officeDocument/2006/relationships/slide" Target="/ppt/slides/slide3.xml" Id="Rdc9c13bde19e4db4" /><Relationship Type="http://schemas.openxmlformats.org/officeDocument/2006/relationships/slide" Target="/ppt/slides/slide4.xml" Id="Rb73824ed478b47f7" /><Relationship Type="http://schemas.openxmlformats.org/officeDocument/2006/relationships/slide" Target="/ppt/slides/slide5.xml" Id="Ra27296c936e94050" /><Relationship Type="http://schemas.openxmlformats.org/officeDocument/2006/relationships/slide" Target="/ppt/slides/slide6.xml" Id="Re24287fa022346ee" /><Relationship Type="http://schemas.openxmlformats.org/officeDocument/2006/relationships/slide" Target="/ppt/slides/slide7.xml" Id="R961584ad1c86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5c152198e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f49eb80dd4da8" /><Relationship Type="http://schemas.openxmlformats.org/officeDocument/2006/relationships/theme" Target="/ppt/slideMasters/theme/theme1.xml" Id="R53f20a318db1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f49eb80dd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e7d0fc42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e173bcfa348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a299ae2c3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74fbb248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051e9d199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5cc877709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225f1522143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