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60ce43d79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4e4bb57004589"/>
  </p:sldMasterIdLst>
  <p:sldIdLst>
    <p:sldId xmlns:r="http://schemas.openxmlformats.org/officeDocument/2006/relationships" id="256" r:id="Rb7db6ffcfb074e21"/>
    <p:sldId xmlns:r="http://schemas.openxmlformats.org/officeDocument/2006/relationships" id="257" r:id="R3ab222626cdc4e6f"/>
    <p:sldId xmlns:r="http://schemas.openxmlformats.org/officeDocument/2006/relationships" id="258" r:id="Rd9586886843941f2"/>
    <p:sldId xmlns:r="http://schemas.openxmlformats.org/officeDocument/2006/relationships" id="259" r:id="R69ea9f00a9484284"/>
    <p:sldId xmlns:r="http://schemas.openxmlformats.org/officeDocument/2006/relationships" id="260" r:id="R384f65c171334cb8"/>
    <p:sldId xmlns:r="http://schemas.openxmlformats.org/officeDocument/2006/relationships" id="261" r:id="Rfa01340c26f2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4e4bb57004589" /><Relationship Type="http://schemas.openxmlformats.org/officeDocument/2006/relationships/slide" Target="/ppt/slides/slide1.xml" Id="Rb7db6ffcfb074e21" /><Relationship Type="http://schemas.openxmlformats.org/officeDocument/2006/relationships/slide" Target="/ppt/slides/slide2.xml" Id="R3ab222626cdc4e6f" /><Relationship Type="http://schemas.openxmlformats.org/officeDocument/2006/relationships/slide" Target="/ppt/slides/slide3.xml" Id="Rd9586886843941f2" /><Relationship Type="http://schemas.openxmlformats.org/officeDocument/2006/relationships/slide" Target="/ppt/slides/slide4.xml" Id="R69ea9f00a9484284" /><Relationship Type="http://schemas.openxmlformats.org/officeDocument/2006/relationships/slide" Target="/ppt/slides/slide5.xml" Id="R384f65c171334cb8" /><Relationship Type="http://schemas.openxmlformats.org/officeDocument/2006/relationships/slide" Target="/ppt/slides/slide6.xml" Id="Rfa01340c26f2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ff6bec14d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09a469ab24614" /><Relationship Type="http://schemas.openxmlformats.org/officeDocument/2006/relationships/theme" Target="/ppt/slideMasters/theme/theme1.xml" Id="Rc9a3d4875ad0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09a469ab2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5f3547f2a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b3edb937d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ac8a9c317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28396500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e97aa7c3a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b32adb1c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