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22f1330cec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cd332871d4aa1"/>
  </p:sldMasterIdLst>
  <p:sldIdLst>
    <p:sldId xmlns:r="http://schemas.openxmlformats.org/officeDocument/2006/relationships" id="256" r:id="Ra3eed73479cb49fa"/>
    <p:sldId xmlns:r="http://schemas.openxmlformats.org/officeDocument/2006/relationships" id="257" r:id="R2e286d95780b4a95"/>
    <p:sldId xmlns:r="http://schemas.openxmlformats.org/officeDocument/2006/relationships" id="258" r:id="R76be3dc503ec40de"/>
    <p:sldId xmlns:r="http://schemas.openxmlformats.org/officeDocument/2006/relationships" id="259" r:id="R3d4c871716044bef"/>
    <p:sldId xmlns:r="http://schemas.openxmlformats.org/officeDocument/2006/relationships" id="260" r:id="Ra15c0db79e214c98"/>
    <p:sldId xmlns:r="http://schemas.openxmlformats.org/officeDocument/2006/relationships" id="261" r:id="R283e534c396346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cd332871d4aa1" /><Relationship Type="http://schemas.openxmlformats.org/officeDocument/2006/relationships/slide" Target="/ppt/slides/slide1.xml" Id="Ra3eed73479cb49fa" /><Relationship Type="http://schemas.openxmlformats.org/officeDocument/2006/relationships/slide" Target="/ppt/slides/slide2.xml" Id="R2e286d95780b4a95" /><Relationship Type="http://schemas.openxmlformats.org/officeDocument/2006/relationships/slide" Target="/ppt/slides/slide3.xml" Id="R76be3dc503ec40de" /><Relationship Type="http://schemas.openxmlformats.org/officeDocument/2006/relationships/slide" Target="/ppt/slides/slide4.xml" Id="R3d4c871716044bef" /><Relationship Type="http://schemas.openxmlformats.org/officeDocument/2006/relationships/slide" Target="/ppt/slides/slide5.xml" Id="Ra15c0db79e214c98" /><Relationship Type="http://schemas.openxmlformats.org/officeDocument/2006/relationships/slide" Target="/ppt/slides/slide6.xml" Id="R283e534c396346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d715bec8f4f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18eb34d5c4ba3" /><Relationship Type="http://schemas.openxmlformats.org/officeDocument/2006/relationships/theme" Target="/ppt/slideMasters/theme/theme1.xml" Id="R03963a1eecc74e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218eb34d5c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f99ea7141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6df3b9059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d6889337549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8f0637bc842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bd9d1128646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60568c942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SABRE TRADER SHIPPING LIMITED NUF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50 692 991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