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69c04165204f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bf7609222949b5"/>
  </p:sldMasterIdLst>
  <p:sldIdLst>
    <p:sldId xmlns:r="http://schemas.openxmlformats.org/officeDocument/2006/relationships" id="256" r:id="R4292d8f84c944d0c"/>
    <p:sldId xmlns:r="http://schemas.openxmlformats.org/officeDocument/2006/relationships" id="257" r:id="Rc48f85f5c11d4500"/>
    <p:sldId xmlns:r="http://schemas.openxmlformats.org/officeDocument/2006/relationships" id="258" r:id="R0c56cd3029024a40"/>
    <p:sldId xmlns:r="http://schemas.openxmlformats.org/officeDocument/2006/relationships" id="259" r:id="R1f8276cbcdc5486a"/>
    <p:sldId xmlns:r="http://schemas.openxmlformats.org/officeDocument/2006/relationships" id="260" r:id="R6781db2936584864"/>
    <p:sldId xmlns:r="http://schemas.openxmlformats.org/officeDocument/2006/relationships" id="261" r:id="R0bd2ec7b642b4781"/>
    <p:sldId xmlns:r="http://schemas.openxmlformats.org/officeDocument/2006/relationships" id="262" r:id="R778a86c71c0142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bf7609222949b5" /><Relationship Type="http://schemas.openxmlformats.org/officeDocument/2006/relationships/slide" Target="/ppt/slides/slide1.xml" Id="R4292d8f84c944d0c" /><Relationship Type="http://schemas.openxmlformats.org/officeDocument/2006/relationships/slide" Target="/ppt/slides/slide2.xml" Id="Rc48f85f5c11d4500" /><Relationship Type="http://schemas.openxmlformats.org/officeDocument/2006/relationships/slide" Target="/ppt/slides/slide3.xml" Id="R0c56cd3029024a40" /><Relationship Type="http://schemas.openxmlformats.org/officeDocument/2006/relationships/slide" Target="/ppt/slides/slide4.xml" Id="R1f8276cbcdc5486a" /><Relationship Type="http://schemas.openxmlformats.org/officeDocument/2006/relationships/slide" Target="/ppt/slides/slide5.xml" Id="R6781db2936584864" /><Relationship Type="http://schemas.openxmlformats.org/officeDocument/2006/relationships/slide" Target="/ppt/slides/slide6.xml" Id="R0bd2ec7b642b4781" /><Relationship Type="http://schemas.openxmlformats.org/officeDocument/2006/relationships/slide" Target="/ppt/slides/slide7.xml" Id="R778a86c71c0142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509dc728f846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f3fe93abcd45cc" /><Relationship Type="http://schemas.openxmlformats.org/officeDocument/2006/relationships/theme" Target="/ppt/slideMasters/theme/theme1.xml" Id="R2948f3358ae54f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f3fe93abcd45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61973421474d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d5567db7b540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7313d0c6f34e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95f985bc424a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f929c1d9fd4a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cc0e9e18a742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ebd1876f2e47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ANENDOTOS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ANENDOTOS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ANENDOTOS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ANENDOTOS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ANENDOTOS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ANENDOTOS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28 587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ANENDOTOS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MATHIAS SOGNNES SØRENSEN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ANENDOTOS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Elvebakken 11B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5067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932 797 321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ANENDOTOS AS</a:t>
            </a:r>
          </a:p>
        </p:txBody>
      </p:sp>
    </p:spTree>
  </p:cSld>
  <p:clrMapOvr>
    <a:masterClrMapping xmlns:a="http://schemas.openxmlformats.org/drawingml/2006/main"/>
  </p:clrMapOvr>
</p:sld>
</file>