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c777d834f8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4ac2d896d4a3b"/>
  </p:sldMasterIdLst>
  <p:sldIdLst>
    <p:sldId xmlns:r="http://schemas.openxmlformats.org/officeDocument/2006/relationships" id="256" r:id="R3b5b03fbb84b457c"/>
    <p:sldId xmlns:r="http://schemas.openxmlformats.org/officeDocument/2006/relationships" id="257" r:id="Rc5fa50dc141b4e63"/>
    <p:sldId xmlns:r="http://schemas.openxmlformats.org/officeDocument/2006/relationships" id="258" r:id="R22df2efcf0554056"/>
    <p:sldId xmlns:r="http://schemas.openxmlformats.org/officeDocument/2006/relationships" id="259" r:id="R80cea3d764fa4a36"/>
    <p:sldId xmlns:r="http://schemas.openxmlformats.org/officeDocument/2006/relationships" id="260" r:id="R6b7cc399d1844fd0"/>
    <p:sldId xmlns:r="http://schemas.openxmlformats.org/officeDocument/2006/relationships" id="261" r:id="R412a763bc58541fd"/>
    <p:sldId xmlns:r="http://schemas.openxmlformats.org/officeDocument/2006/relationships" id="262" r:id="R48bd11df3c3042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4ac2d896d4a3b" /><Relationship Type="http://schemas.openxmlformats.org/officeDocument/2006/relationships/slide" Target="/ppt/slides/slide1.xml" Id="R3b5b03fbb84b457c" /><Relationship Type="http://schemas.openxmlformats.org/officeDocument/2006/relationships/slide" Target="/ppt/slides/slide2.xml" Id="Rc5fa50dc141b4e63" /><Relationship Type="http://schemas.openxmlformats.org/officeDocument/2006/relationships/slide" Target="/ppt/slides/slide3.xml" Id="R22df2efcf0554056" /><Relationship Type="http://schemas.openxmlformats.org/officeDocument/2006/relationships/slide" Target="/ppt/slides/slide4.xml" Id="R80cea3d764fa4a36" /><Relationship Type="http://schemas.openxmlformats.org/officeDocument/2006/relationships/slide" Target="/ppt/slides/slide5.xml" Id="R6b7cc399d1844fd0" /><Relationship Type="http://schemas.openxmlformats.org/officeDocument/2006/relationships/slide" Target="/ppt/slides/slide6.xml" Id="R412a763bc58541fd" /><Relationship Type="http://schemas.openxmlformats.org/officeDocument/2006/relationships/slide" Target="/ppt/slides/slide7.xml" Id="R48bd11df3c3042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424c054f740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b2ea2f33a4be1" /><Relationship Type="http://schemas.openxmlformats.org/officeDocument/2006/relationships/theme" Target="/ppt/slideMasters/theme/theme1.xml" Id="R22dd235a9b8c43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b2ea2f33a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df67c5d314e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6c79af035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706b46593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8f832d30c43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f041c8fd241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3e985ef454f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460cde3164a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 937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 937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2 678 248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 ØFSTHUS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Hartmanns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