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a6dca09a6d41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7c39d225cf44f5"/>
  </p:sldMasterIdLst>
  <p:sldIdLst>
    <p:sldId xmlns:r="http://schemas.openxmlformats.org/officeDocument/2006/relationships" id="256" r:id="R3e89300cb47c4fbc"/>
    <p:sldId xmlns:r="http://schemas.openxmlformats.org/officeDocument/2006/relationships" id="257" r:id="Rae88923146f347ff"/>
    <p:sldId xmlns:r="http://schemas.openxmlformats.org/officeDocument/2006/relationships" id="258" r:id="R741b9c00396c46b3"/>
    <p:sldId xmlns:r="http://schemas.openxmlformats.org/officeDocument/2006/relationships" id="259" r:id="R75434526df9a4e78"/>
    <p:sldId xmlns:r="http://schemas.openxmlformats.org/officeDocument/2006/relationships" id="260" r:id="Ref8eebb17f524a90"/>
    <p:sldId xmlns:r="http://schemas.openxmlformats.org/officeDocument/2006/relationships" id="261" r:id="Rbf7c8ecaff8d4e59"/>
    <p:sldId xmlns:r="http://schemas.openxmlformats.org/officeDocument/2006/relationships" id="262" r:id="R007ef70306c949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7c39d225cf44f5" /><Relationship Type="http://schemas.openxmlformats.org/officeDocument/2006/relationships/slide" Target="/ppt/slides/slide1.xml" Id="R3e89300cb47c4fbc" /><Relationship Type="http://schemas.openxmlformats.org/officeDocument/2006/relationships/slide" Target="/ppt/slides/slide2.xml" Id="Rae88923146f347ff" /><Relationship Type="http://schemas.openxmlformats.org/officeDocument/2006/relationships/slide" Target="/ppt/slides/slide3.xml" Id="R741b9c00396c46b3" /><Relationship Type="http://schemas.openxmlformats.org/officeDocument/2006/relationships/slide" Target="/ppt/slides/slide4.xml" Id="R75434526df9a4e78" /><Relationship Type="http://schemas.openxmlformats.org/officeDocument/2006/relationships/slide" Target="/ppt/slides/slide5.xml" Id="Ref8eebb17f524a90" /><Relationship Type="http://schemas.openxmlformats.org/officeDocument/2006/relationships/slide" Target="/ppt/slides/slide6.xml" Id="Rbf7c8ecaff8d4e59" /><Relationship Type="http://schemas.openxmlformats.org/officeDocument/2006/relationships/slide" Target="/ppt/slides/slide7.xml" Id="R007ef70306c949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2ccf4140314b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8c953d5a44d84" /><Relationship Type="http://schemas.openxmlformats.org/officeDocument/2006/relationships/theme" Target="/ppt/slideMasters/theme/theme1.xml" Id="Ra5eb058ffd1b46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38c953d5a44d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a737d7f1043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2a72de7f04d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116b7ed2f46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7027e482541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88ea472ba4d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28b1d10b44a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0f578986b45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PB 688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PB 688 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254 497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4 733 132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4 935 660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MORTEN BØE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Lemoen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8618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932 829 010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