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0992c9d40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2c50e3dc442e3"/>
  </p:sldMasterIdLst>
  <p:sldIdLst>
    <p:sldId xmlns:r="http://schemas.openxmlformats.org/officeDocument/2006/relationships" id="256" r:id="Ra16b029900f24ed4"/>
    <p:sldId xmlns:r="http://schemas.openxmlformats.org/officeDocument/2006/relationships" id="257" r:id="Rf1c403f337084a70"/>
    <p:sldId xmlns:r="http://schemas.openxmlformats.org/officeDocument/2006/relationships" id="258" r:id="Re8cf9dd2273c4b84"/>
    <p:sldId xmlns:r="http://schemas.openxmlformats.org/officeDocument/2006/relationships" id="259" r:id="R79a1717c68b14f6c"/>
    <p:sldId xmlns:r="http://schemas.openxmlformats.org/officeDocument/2006/relationships" id="260" r:id="Rfb8dd8492743464c"/>
    <p:sldId xmlns:r="http://schemas.openxmlformats.org/officeDocument/2006/relationships" id="261" r:id="R9deabad13b9441b3"/>
    <p:sldId xmlns:r="http://schemas.openxmlformats.org/officeDocument/2006/relationships" id="262" r:id="R199398bcbed7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2c50e3dc442e3" /><Relationship Type="http://schemas.openxmlformats.org/officeDocument/2006/relationships/slide" Target="/ppt/slides/slide1.xml" Id="Ra16b029900f24ed4" /><Relationship Type="http://schemas.openxmlformats.org/officeDocument/2006/relationships/slide" Target="/ppt/slides/slide2.xml" Id="Rf1c403f337084a70" /><Relationship Type="http://schemas.openxmlformats.org/officeDocument/2006/relationships/slide" Target="/ppt/slides/slide3.xml" Id="Re8cf9dd2273c4b84" /><Relationship Type="http://schemas.openxmlformats.org/officeDocument/2006/relationships/slide" Target="/ppt/slides/slide4.xml" Id="R79a1717c68b14f6c" /><Relationship Type="http://schemas.openxmlformats.org/officeDocument/2006/relationships/slide" Target="/ppt/slides/slide5.xml" Id="Rfb8dd8492743464c" /><Relationship Type="http://schemas.openxmlformats.org/officeDocument/2006/relationships/slide" Target="/ppt/slides/slide6.xml" Id="R9deabad13b9441b3" /><Relationship Type="http://schemas.openxmlformats.org/officeDocument/2006/relationships/slide" Target="/ppt/slides/slide7.xml" Id="R199398bcbed7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67eedf5d7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24ad71924a78" /><Relationship Type="http://schemas.openxmlformats.org/officeDocument/2006/relationships/theme" Target="/ppt/slideMasters/theme/theme1.xml" Id="Ra35472c5478e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124ad7192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0d6702f03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2ce58bcd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7220373f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ffa4b19a4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d07374b81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0bf39bac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560ef160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EAGLE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EAGLE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Nini Roll Ankers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