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968d9fba4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f5e00f36d4807"/>
  </p:sldMasterIdLst>
  <p:sldIdLst>
    <p:sldId xmlns:r="http://schemas.openxmlformats.org/officeDocument/2006/relationships" id="256" r:id="R39c4ab4ef2f344e9"/>
    <p:sldId xmlns:r="http://schemas.openxmlformats.org/officeDocument/2006/relationships" id="257" r:id="R14537f417d2c43b6"/>
    <p:sldId xmlns:r="http://schemas.openxmlformats.org/officeDocument/2006/relationships" id="258" r:id="R786a6deb49074851"/>
    <p:sldId xmlns:r="http://schemas.openxmlformats.org/officeDocument/2006/relationships" id="259" r:id="Rda826b6f5a2e4350"/>
    <p:sldId xmlns:r="http://schemas.openxmlformats.org/officeDocument/2006/relationships" id="260" r:id="Raa71ece71b8f47c1"/>
    <p:sldId xmlns:r="http://schemas.openxmlformats.org/officeDocument/2006/relationships" id="261" r:id="R9dff55c6effe440a"/>
    <p:sldId xmlns:r="http://schemas.openxmlformats.org/officeDocument/2006/relationships" id="262" r:id="Rfc491677d1e2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f5e00f36d4807" /><Relationship Type="http://schemas.openxmlformats.org/officeDocument/2006/relationships/slide" Target="/ppt/slides/slide1.xml" Id="R39c4ab4ef2f344e9" /><Relationship Type="http://schemas.openxmlformats.org/officeDocument/2006/relationships/slide" Target="/ppt/slides/slide2.xml" Id="R14537f417d2c43b6" /><Relationship Type="http://schemas.openxmlformats.org/officeDocument/2006/relationships/slide" Target="/ppt/slides/slide3.xml" Id="R786a6deb49074851" /><Relationship Type="http://schemas.openxmlformats.org/officeDocument/2006/relationships/slide" Target="/ppt/slides/slide4.xml" Id="Rda826b6f5a2e4350" /><Relationship Type="http://schemas.openxmlformats.org/officeDocument/2006/relationships/slide" Target="/ppt/slides/slide5.xml" Id="Raa71ece71b8f47c1" /><Relationship Type="http://schemas.openxmlformats.org/officeDocument/2006/relationships/slide" Target="/ppt/slides/slide6.xml" Id="R9dff55c6effe440a" /><Relationship Type="http://schemas.openxmlformats.org/officeDocument/2006/relationships/slide" Target="/ppt/slides/slide7.xml" Id="Rfc491677d1e2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3b684f6cb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42d84cca64845" /><Relationship Type="http://schemas.openxmlformats.org/officeDocument/2006/relationships/theme" Target="/ppt/slideMasters/theme/theme1.xml" Id="R60365cfe963c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42d84cca6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bcab30441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5f9e03c7b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a0c9a49f9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c69e10ea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7fb3e788d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b81d0f125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8c773f45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FAGERJORD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MICHAEL FAGERJORD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Støaveien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1554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