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ba9a45c5fc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2e9b8256343a8"/>
  </p:sldMasterIdLst>
  <p:sldIdLst>
    <p:sldId xmlns:r="http://schemas.openxmlformats.org/officeDocument/2006/relationships" id="256" r:id="R7f91aba025f24987"/>
    <p:sldId xmlns:r="http://schemas.openxmlformats.org/officeDocument/2006/relationships" id="257" r:id="Raacaa5efaa524d2c"/>
    <p:sldId xmlns:r="http://schemas.openxmlformats.org/officeDocument/2006/relationships" id="258" r:id="R458100fe979b4640"/>
    <p:sldId xmlns:r="http://schemas.openxmlformats.org/officeDocument/2006/relationships" id="259" r:id="Rd1118359384c4649"/>
    <p:sldId xmlns:r="http://schemas.openxmlformats.org/officeDocument/2006/relationships" id="260" r:id="Rbef35f894bd9460a"/>
    <p:sldId xmlns:r="http://schemas.openxmlformats.org/officeDocument/2006/relationships" id="261" r:id="R7e224a83ff2a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2e9b8256343a8" /><Relationship Type="http://schemas.openxmlformats.org/officeDocument/2006/relationships/slide" Target="/ppt/slides/slide1.xml" Id="R7f91aba025f24987" /><Relationship Type="http://schemas.openxmlformats.org/officeDocument/2006/relationships/slide" Target="/ppt/slides/slide2.xml" Id="Raacaa5efaa524d2c" /><Relationship Type="http://schemas.openxmlformats.org/officeDocument/2006/relationships/slide" Target="/ppt/slides/slide3.xml" Id="R458100fe979b4640" /><Relationship Type="http://schemas.openxmlformats.org/officeDocument/2006/relationships/slide" Target="/ppt/slides/slide4.xml" Id="Rd1118359384c4649" /><Relationship Type="http://schemas.openxmlformats.org/officeDocument/2006/relationships/slide" Target="/ppt/slides/slide5.xml" Id="Rbef35f894bd9460a" /><Relationship Type="http://schemas.openxmlformats.org/officeDocument/2006/relationships/slide" Target="/ppt/slides/slide6.xml" Id="R7e224a83ff2a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1261aed65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f4d67f6ab4c77" /><Relationship Type="http://schemas.openxmlformats.org/officeDocument/2006/relationships/theme" Target="/ppt/slideMasters/theme/theme1.xml" Id="R1222188d7354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f4d67f6ab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fa5b341714f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7fd5a564c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98da19f7f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cc812a49d41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3ee38b69a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86cb56d640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 ØKONOMI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8 719 488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2 981 763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932 829 894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