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6b3e6bedfc41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cea2bac9664b40"/>
  </p:sldMasterIdLst>
  <p:sldIdLst>
    <p:sldId xmlns:r="http://schemas.openxmlformats.org/officeDocument/2006/relationships" id="256" r:id="R9384b0bcb90a44ed"/>
    <p:sldId xmlns:r="http://schemas.openxmlformats.org/officeDocument/2006/relationships" id="257" r:id="Rae486a4fc0e94813"/>
    <p:sldId xmlns:r="http://schemas.openxmlformats.org/officeDocument/2006/relationships" id="258" r:id="R87f5b0d48ea94c76"/>
    <p:sldId xmlns:r="http://schemas.openxmlformats.org/officeDocument/2006/relationships" id="259" r:id="Rff9cec11f5924749"/>
    <p:sldId xmlns:r="http://schemas.openxmlformats.org/officeDocument/2006/relationships" id="260" r:id="R9a2fae189a904eef"/>
    <p:sldId xmlns:r="http://schemas.openxmlformats.org/officeDocument/2006/relationships" id="261" r:id="R37d5a6562be84b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ea2bac9664b40" /><Relationship Type="http://schemas.openxmlformats.org/officeDocument/2006/relationships/slide" Target="/ppt/slides/slide1.xml" Id="R9384b0bcb90a44ed" /><Relationship Type="http://schemas.openxmlformats.org/officeDocument/2006/relationships/slide" Target="/ppt/slides/slide2.xml" Id="Rae486a4fc0e94813" /><Relationship Type="http://schemas.openxmlformats.org/officeDocument/2006/relationships/slide" Target="/ppt/slides/slide3.xml" Id="R87f5b0d48ea94c76" /><Relationship Type="http://schemas.openxmlformats.org/officeDocument/2006/relationships/slide" Target="/ppt/slides/slide4.xml" Id="Rff9cec11f5924749" /><Relationship Type="http://schemas.openxmlformats.org/officeDocument/2006/relationships/slide" Target="/ppt/slides/slide5.xml" Id="R9a2fae189a904eef" /><Relationship Type="http://schemas.openxmlformats.org/officeDocument/2006/relationships/slide" Target="/ppt/slides/slide6.xml" Id="R37d5a6562be84b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5c1fb25c942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02219d8f44b1d" /><Relationship Type="http://schemas.openxmlformats.org/officeDocument/2006/relationships/theme" Target="/ppt/slideMasters/theme/theme1.xml" Id="Rcf8e86fe675b4f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102219d8f44b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09b69efa64a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34fffd7b548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5fc0756994a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6bac0d5a948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2939bba6348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8e460cbe64c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E&amp;J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E&amp;J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7 118 754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5 556 303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