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6f149ccb8c46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2f6ef4e5ee4446"/>
  </p:sldMasterIdLst>
  <p:sldIdLst>
    <p:sldId xmlns:r="http://schemas.openxmlformats.org/officeDocument/2006/relationships" id="256" r:id="Rdcbf3bd3f07b4c53"/>
    <p:sldId xmlns:r="http://schemas.openxmlformats.org/officeDocument/2006/relationships" id="257" r:id="R67e53eca165b465c"/>
    <p:sldId xmlns:r="http://schemas.openxmlformats.org/officeDocument/2006/relationships" id="258" r:id="Re0290a6f9afe4ec0"/>
    <p:sldId xmlns:r="http://schemas.openxmlformats.org/officeDocument/2006/relationships" id="259" r:id="R238674b6ed4949b5"/>
    <p:sldId xmlns:r="http://schemas.openxmlformats.org/officeDocument/2006/relationships" id="260" r:id="Rb05853be8b034cda"/>
    <p:sldId xmlns:r="http://schemas.openxmlformats.org/officeDocument/2006/relationships" id="261" r:id="Rd5a641c13d614f88"/>
    <p:sldId xmlns:r="http://schemas.openxmlformats.org/officeDocument/2006/relationships" id="262" r:id="R4c771e99cc5c4e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f6ef4e5ee4446" /><Relationship Type="http://schemas.openxmlformats.org/officeDocument/2006/relationships/slide" Target="/ppt/slides/slide1.xml" Id="Rdcbf3bd3f07b4c53" /><Relationship Type="http://schemas.openxmlformats.org/officeDocument/2006/relationships/slide" Target="/ppt/slides/slide2.xml" Id="R67e53eca165b465c" /><Relationship Type="http://schemas.openxmlformats.org/officeDocument/2006/relationships/slide" Target="/ppt/slides/slide3.xml" Id="Re0290a6f9afe4ec0" /><Relationship Type="http://schemas.openxmlformats.org/officeDocument/2006/relationships/slide" Target="/ppt/slides/slide4.xml" Id="R238674b6ed4949b5" /><Relationship Type="http://schemas.openxmlformats.org/officeDocument/2006/relationships/slide" Target="/ppt/slides/slide5.xml" Id="Rb05853be8b034cda" /><Relationship Type="http://schemas.openxmlformats.org/officeDocument/2006/relationships/slide" Target="/ppt/slides/slide6.xml" Id="Rd5a641c13d614f88" /><Relationship Type="http://schemas.openxmlformats.org/officeDocument/2006/relationships/slide" Target="/ppt/slides/slide7.xml" Id="R4c771e99cc5c4e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81f58de8ab4c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c6277ac08485b" /><Relationship Type="http://schemas.openxmlformats.org/officeDocument/2006/relationships/theme" Target="/ppt/slideMasters/theme/theme1.xml" Id="R85e3d02920024e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c6277ac0848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dbee28b2b47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0c2354cbe48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476e393964b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7e8103c394c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a1c6a62b3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b8b35ce714d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c2c6dbf764c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352 839 020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357 924 457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932 975 521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