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7e1857531e47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a872cd53ec46a5"/>
  </p:sldMasterIdLst>
  <p:sldIdLst>
    <p:sldId xmlns:r="http://schemas.openxmlformats.org/officeDocument/2006/relationships" id="256" r:id="R462651b943a94078"/>
    <p:sldId xmlns:r="http://schemas.openxmlformats.org/officeDocument/2006/relationships" id="257" r:id="R35a9e725828947c8"/>
    <p:sldId xmlns:r="http://schemas.openxmlformats.org/officeDocument/2006/relationships" id="258" r:id="R866c9c207fde4b54"/>
    <p:sldId xmlns:r="http://schemas.openxmlformats.org/officeDocument/2006/relationships" id="259" r:id="Re4aa39e227724ce8"/>
    <p:sldId xmlns:r="http://schemas.openxmlformats.org/officeDocument/2006/relationships" id="260" r:id="R1a29640522eb4678"/>
    <p:sldId xmlns:r="http://schemas.openxmlformats.org/officeDocument/2006/relationships" id="261" r:id="R68c5ff5368424a9b"/>
    <p:sldId xmlns:r="http://schemas.openxmlformats.org/officeDocument/2006/relationships" id="262" r:id="R6d76bc39f32c45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872cd53ec46a5" /><Relationship Type="http://schemas.openxmlformats.org/officeDocument/2006/relationships/slide" Target="/ppt/slides/slide1.xml" Id="R462651b943a94078" /><Relationship Type="http://schemas.openxmlformats.org/officeDocument/2006/relationships/slide" Target="/ppt/slides/slide2.xml" Id="R35a9e725828947c8" /><Relationship Type="http://schemas.openxmlformats.org/officeDocument/2006/relationships/slide" Target="/ppt/slides/slide3.xml" Id="R866c9c207fde4b54" /><Relationship Type="http://schemas.openxmlformats.org/officeDocument/2006/relationships/slide" Target="/ppt/slides/slide4.xml" Id="Re4aa39e227724ce8" /><Relationship Type="http://schemas.openxmlformats.org/officeDocument/2006/relationships/slide" Target="/ppt/slides/slide5.xml" Id="R1a29640522eb4678" /><Relationship Type="http://schemas.openxmlformats.org/officeDocument/2006/relationships/slide" Target="/ppt/slides/slide6.xml" Id="R68c5ff5368424a9b" /><Relationship Type="http://schemas.openxmlformats.org/officeDocument/2006/relationships/slide" Target="/ppt/slides/slide7.xml" Id="R6d76bc39f32c45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56d73cc6d40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63b05dd614636" /><Relationship Type="http://schemas.openxmlformats.org/officeDocument/2006/relationships/theme" Target="/ppt/slideMasters/theme/theme1.xml" Id="R080d2101457e4b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363b05dd6146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e6102211b4a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23e4ca1314c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de4b81cc34e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9b6ea55e94c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e23aecedc44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cedfe158646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46cc0d14946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GAC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GAC NORWAY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174 421 321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9 245 527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7 140 013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14 305 130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152 448 957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GULF AGENCY COMPANY (HOLDINGS) BV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Bontelabo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norway@gac.com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932 988 607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