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a56985bd8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bfd006f1ab41f9"/>
  </p:sldMasterIdLst>
  <p:sldIdLst>
    <p:sldId xmlns:r="http://schemas.openxmlformats.org/officeDocument/2006/relationships" id="256" r:id="Rd0e33b7724a94b74"/>
    <p:sldId xmlns:r="http://schemas.openxmlformats.org/officeDocument/2006/relationships" id="257" r:id="R6b30cdda92164de8"/>
    <p:sldId xmlns:r="http://schemas.openxmlformats.org/officeDocument/2006/relationships" id="258" r:id="Rbc678eb096254d4d"/>
    <p:sldId xmlns:r="http://schemas.openxmlformats.org/officeDocument/2006/relationships" id="259" r:id="R91b74bdd94c24e29"/>
    <p:sldId xmlns:r="http://schemas.openxmlformats.org/officeDocument/2006/relationships" id="260" r:id="R8acfb6e701294d7f"/>
    <p:sldId xmlns:r="http://schemas.openxmlformats.org/officeDocument/2006/relationships" id="261" r:id="R8c5d444d6c8f4659"/>
    <p:sldId xmlns:r="http://schemas.openxmlformats.org/officeDocument/2006/relationships" id="262" r:id="R9edfde5f15b7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fd006f1ab41f9" /><Relationship Type="http://schemas.openxmlformats.org/officeDocument/2006/relationships/slide" Target="/ppt/slides/slide1.xml" Id="Rd0e33b7724a94b74" /><Relationship Type="http://schemas.openxmlformats.org/officeDocument/2006/relationships/slide" Target="/ppt/slides/slide2.xml" Id="R6b30cdda92164de8" /><Relationship Type="http://schemas.openxmlformats.org/officeDocument/2006/relationships/slide" Target="/ppt/slides/slide3.xml" Id="Rbc678eb096254d4d" /><Relationship Type="http://schemas.openxmlformats.org/officeDocument/2006/relationships/slide" Target="/ppt/slides/slide4.xml" Id="R91b74bdd94c24e29" /><Relationship Type="http://schemas.openxmlformats.org/officeDocument/2006/relationships/slide" Target="/ppt/slides/slide5.xml" Id="R8acfb6e701294d7f" /><Relationship Type="http://schemas.openxmlformats.org/officeDocument/2006/relationships/slide" Target="/ppt/slides/slide6.xml" Id="R8c5d444d6c8f4659" /><Relationship Type="http://schemas.openxmlformats.org/officeDocument/2006/relationships/slide" Target="/ppt/slides/slide7.xml" Id="R9edfde5f15b7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24e74b67fc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df4834b864abe" /><Relationship Type="http://schemas.openxmlformats.org/officeDocument/2006/relationships/theme" Target="/ppt/slideMasters/theme/theme1.xml" Id="Rb20a92a239854b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cdf4834b864a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729943ad642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660b4e2d34a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4cb08565247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e600e02814f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34751da544e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09323488a41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9848389e4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Fewcome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Fewcome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MOGENS MATHIESEN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KARSTEN KJEKSHUS  –  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KRISTEN-JOHANSSEN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WILHELM BØHM WANG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MALLING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jens@adminco.no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933 059 421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Fewcome</a:t>
            </a:r>
          </a:p>
        </p:txBody>
      </p:sp>
    </p:spTree>
  </p:cSld>
  <p:clrMapOvr>
    <a:masterClrMapping xmlns:a="http://schemas.openxmlformats.org/drawingml/2006/main"/>
  </p:clrMapOvr>
</p:sld>
</file>