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19722f15a34c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faafd876ec49cb"/>
  </p:sldMasterIdLst>
  <p:sldIdLst>
    <p:sldId xmlns:r="http://schemas.openxmlformats.org/officeDocument/2006/relationships" id="256" r:id="R1f64169eea714ad3"/>
    <p:sldId xmlns:r="http://schemas.openxmlformats.org/officeDocument/2006/relationships" id="257" r:id="Ra6389af29dda4815"/>
    <p:sldId xmlns:r="http://schemas.openxmlformats.org/officeDocument/2006/relationships" id="258" r:id="R555c04b2dcda4dc5"/>
    <p:sldId xmlns:r="http://schemas.openxmlformats.org/officeDocument/2006/relationships" id="259" r:id="Ra21f646999034b52"/>
    <p:sldId xmlns:r="http://schemas.openxmlformats.org/officeDocument/2006/relationships" id="260" r:id="R62e9c515ae8b4ab9"/>
    <p:sldId xmlns:r="http://schemas.openxmlformats.org/officeDocument/2006/relationships" id="261" r:id="R4a2530edab634d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aafd876ec49cb" /><Relationship Type="http://schemas.openxmlformats.org/officeDocument/2006/relationships/slide" Target="/ppt/slides/slide1.xml" Id="R1f64169eea714ad3" /><Relationship Type="http://schemas.openxmlformats.org/officeDocument/2006/relationships/slide" Target="/ppt/slides/slide2.xml" Id="Ra6389af29dda4815" /><Relationship Type="http://schemas.openxmlformats.org/officeDocument/2006/relationships/slide" Target="/ppt/slides/slide3.xml" Id="R555c04b2dcda4dc5" /><Relationship Type="http://schemas.openxmlformats.org/officeDocument/2006/relationships/slide" Target="/ppt/slides/slide4.xml" Id="Ra21f646999034b52" /><Relationship Type="http://schemas.openxmlformats.org/officeDocument/2006/relationships/slide" Target="/ppt/slides/slide5.xml" Id="R62e9c515ae8b4ab9" /><Relationship Type="http://schemas.openxmlformats.org/officeDocument/2006/relationships/slide" Target="/ppt/slides/slide6.xml" Id="R4a2530edab634d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f7b4b9c4d4d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37ee384f054952" /><Relationship Type="http://schemas.openxmlformats.org/officeDocument/2006/relationships/theme" Target="/ppt/slideMasters/theme/theme1.xml" Id="R42319adf322542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37ee384f0549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571be08e743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fc83b4868a47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b793af4d44e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f91c76c5541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bd61f1a954e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5674806d244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HHV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HERMANDSEN VEIBERG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Greverudveien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933 185 621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