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74dcfa52a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be57e67384376"/>
  </p:sldMasterIdLst>
  <p:sldIdLst>
    <p:sldId xmlns:r="http://schemas.openxmlformats.org/officeDocument/2006/relationships" id="256" r:id="R0b38e8bde04349f3"/>
    <p:sldId xmlns:r="http://schemas.openxmlformats.org/officeDocument/2006/relationships" id="257" r:id="R144eae4087fc439f"/>
    <p:sldId xmlns:r="http://schemas.openxmlformats.org/officeDocument/2006/relationships" id="258" r:id="R3abe158e279e4637"/>
    <p:sldId xmlns:r="http://schemas.openxmlformats.org/officeDocument/2006/relationships" id="259" r:id="R2dd7cd330d174765"/>
    <p:sldId xmlns:r="http://schemas.openxmlformats.org/officeDocument/2006/relationships" id="260" r:id="Rd52f59f6850b4729"/>
    <p:sldId xmlns:r="http://schemas.openxmlformats.org/officeDocument/2006/relationships" id="261" r:id="R270994340ea745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be57e67384376" /><Relationship Type="http://schemas.openxmlformats.org/officeDocument/2006/relationships/slide" Target="/ppt/slides/slide1.xml" Id="R0b38e8bde04349f3" /><Relationship Type="http://schemas.openxmlformats.org/officeDocument/2006/relationships/slide" Target="/ppt/slides/slide2.xml" Id="R144eae4087fc439f" /><Relationship Type="http://schemas.openxmlformats.org/officeDocument/2006/relationships/slide" Target="/ppt/slides/slide3.xml" Id="R3abe158e279e4637" /><Relationship Type="http://schemas.openxmlformats.org/officeDocument/2006/relationships/slide" Target="/ppt/slides/slide4.xml" Id="R2dd7cd330d174765" /><Relationship Type="http://schemas.openxmlformats.org/officeDocument/2006/relationships/slide" Target="/ppt/slides/slide5.xml" Id="Rd52f59f6850b4729" /><Relationship Type="http://schemas.openxmlformats.org/officeDocument/2006/relationships/slide" Target="/ppt/slides/slide6.xml" Id="R270994340ea745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629122550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59ed3d3694f60" /><Relationship Type="http://schemas.openxmlformats.org/officeDocument/2006/relationships/theme" Target="/ppt/slideMasters/theme/theme1.xml" Id="R30d20fd5ee73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59ed3d369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b0a32fbcd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847c4992f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12e44a691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650bcec5d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386928d134d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8f0366acb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−120 664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info@att-ark.no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www.att-ark.no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933 210 596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 ARKITEKTUR AS</a:t>
            </a:r>
          </a:p>
        </p:txBody>
      </p:sp>
    </p:spTree>
  </p:cSld>
  <p:clrMapOvr>
    <a:masterClrMapping xmlns:a="http://schemas.openxmlformats.org/drawingml/2006/main"/>
  </p:clrMapOvr>
</p:sld>
</file>