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4d04117bf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b947aac46f4e69"/>
  </p:sldMasterIdLst>
  <p:sldIdLst>
    <p:sldId xmlns:r="http://schemas.openxmlformats.org/officeDocument/2006/relationships" id="256" r:id="R8805457bf9e646d0"/>
    <p:sldId xmlns:r="http://schemas.openxmlformats.org/officeDocument/2006/relationships" id="257" r:id="R6b57e257fdf74fee"/>
    <p:sldId xmlns:r="http://schemas.openxmlformats.org/officeDocument/2006/relationships" id="258" r:id="R90636a974587411a"/>
    <p:sldId xmlns:r="http://schemas.openxmlformats.org/officeDocument/2006/relationships" id="259" r:id="Rb9078296249b4d27"/>
    <p:sldId xmlns:r="http://schemas.openxmlformats.org/officeDocument/2006/relationships" id="260" r:id="R4a1c98bca8b94e70"/>
    <p:sldId xmlns:r="http://schemas.openxmlformats.org/officeDocument/2006/relationships" id="261" r:id="R01afe356173f41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947aac46f4e69" /><Relationship Type="http://schemas.openxmlformats.org/officeDocument/2006/relationships/slide" Target="/ppt/slides/slide1.xml" Id="R8805457bf9e646d0" /><Relationship Type="http://schemas.openxmlformats.org/officeDocument/2006/relationships/slide" Target="/ppt/slides/slide2.xml" Id="R6b57e257fdf74fee" /><Relationship Type="http://schemas.openxmlformats.org/officeDocument/2006/relationships/slide" Target="/ppt/slides/slide3.xml" Id="R90636a974587411a" /><Relationship Type="http://schemas.openxmlformats.org/officeDocument/2006/relationships/slide" Target="/ppt/slides/slide4.xml" Id="Rb9078296249b4d27" /><Relationship Type="http://schemas.openxmlformats.org/officeDocument/2006/relationships/slide" Target="/ppt/slides/slide5.xml" Id="R4a1c98bca8b94e70" /><Relationship Type="http://schemas.openxmlformats.org/officeDocument/2006/relationships/slide" Target="/ppt/slides/slide6.xml" Id="R01afe356173f41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d7ca13d6c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8f4cc6be488b" /><Relationship Type="http://schemas.openxmlformats.org/officeDocument/2006/relationships/theme" Target="/ppt/slideMasters/theme/theme1.xml" Id="R5130e2804eed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1c8f4cc6be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49e7ae066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75c17bb64c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b43ff9fd5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a99e28b2947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19d092b9d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930868d6c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