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b1d7bc21b2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f4028c697c4599"/>
  </p:sldMasterIdLst>
  <p:sldIdLst>
    <p:sldId xmlns:r="http://schemas.openxmlformats.org/officeDocument/2006/relationships" id="256" r:id="Rcc35053b3d4f4cfa"/>
    <p:sldId xmlns:r="http://schemas.openxmlformats.org/officeDocument/2006/relationships" id="257" r:id="Rd4388f2f5f7d42d3"/>
    <p:sldId xmlns:r="http://schemas.openxmlformats.org/officeDocument/2006/relationships" id="258" r:id="R5e8ac221f23f4d9e"/>
    <p:sldId xmlns:r="http://schemas.openxmlformats.org/officeDocument/2006/relationships" id="259" r:id="R246b85214a854425"/>
    <p:sldId xmlns:r="http://schemas.openxmlformats.org/officeDocument/2006/relationships" id="260" r:id="R1a94085468b44a37"/>
    <p:sldId xmlns:r="http://schemas.openxmlformats.org/officeDocument/2006/relationships" id="261" r:id="R79b48bd5fef84455"/>
    <p:sldId xmlns:r="http://schemas.openxmlformats.org/officeDocument/2006/relationships" id="262" r:id="R413a1c60be2f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4028c697c4599" /><Relationship Type="http://schemas.openxmlformats.org/officeDocument/2006/relationships/slide" Target="/ppt/slides/slide1.xml" Id="Rcc35053b3d4f4cfa" /><Relationship Type="http://schemas.openxmlformats.org/officeDocument/2006/relationships/slide" Target="/ppt/slides/slide2.xml" Id="Rd4388f2f5f7d42d3" /><Relationship Type="http://schemas.openxmlformats.org/officeDocument/2006/relationships/slide" Target="/ppt/slides/slide3.xml" Id="R5e8ac221f23f4d9e" /><Relationship Type="http://schemas.openxmlformats.org/officeDocument/2006/relationships/slide" Target="/ppt/slides/slide4.xml" Id="R246b85214a854425" /><Relationship Type="http://schemas.openxmlformats.org/officeDocument/2006/relationships/slide" Target="/ppt/slides/slide5.xml" Id="R1a94085468b44a37" /><Relationship Type="http://schemas.openxmlformats.org/officeDocument/2006/relationships/slide" Target="/ppt/slides/slide6.xml" Id="R79b48bd5fef84455" /><Relationship Type="http://schemas.openxmlformats.org/officeDocument/2006/relationships/slide" Target="/ppt/slides/slide7.xml" Id="R413a1c60be2f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c664c9f3b4a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132a19cb64835" /><Relationship Type="http://schemas.openxmlformats.org/officeDocument/2006/relationships/theme" Target="/ppt/slideMasters/theme/theme1.xml" Id="Rfa92ee068917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5132a19cb6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a1b5fa087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1e325ddc5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0f2a2b8144e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147472b89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bf74ca0534d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078d4781542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216025a294a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MESTERGRUPPEN BOLIGPARTNER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BOLIGPARTNER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95 899 211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−8 137 925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−7 610 333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post@boligpartner.no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www.boligpartner.no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933 224 813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