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d82ffa081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b732e5c444962"/>
  </p:sldMasterIdLst>
  <p:sldIdLst>
    <p:sldId xmlns:r="http://schemas.openxmlformats.org/officeDocument/2006/relationships" id="256" r:id="R341f49e9591b4d3c"/>
    <p:sldId xmlns:r="http://schemas.openxmlformats.org/officeDocument/2006/relationships" id="257" r:id="R29c9d46fbf154254"/>
    <p:sldId xmlns:r="http://schemas.openxmlformats.org/officeDocument/2006/relationships" id="258" r:id="Rf2d03282f65a4291"/>
    <p:sldId xmlns:r="http://schemas.openxmlformats.org/officeDocument/2006/relationships" id="259" r:id="R71a8297d11ce4c79"/>
    <p:sldId xmlns:r="http://schemas.openxmlformats.org/officeDocument/2006/relationships" id="260" r:id="R9d444b1756594613"/>
    <p:sldId xmlns:r="http://schemas.openxmlformats.org/officeDocument/2006/relationships" id="261" r:id="R74db994c14cc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b732e5c444962" /><Relationship Type="http://schemas.openxmlformats.org/officeDocument/2006/relationships/slide" Target="/ppt/slides/slide1.xml" Id="R341f49e9591b4d3c" /><Relationship Type="http://schemas.openxmlformats.org/officeDocument/2006/relationships/slide" Target="/ppt/slides/slide2.xml" Id="R29c9d46fbf154254" /><Relationship Type="http://schemas.openxmlformats.org/officeDocument/2006/relationships/slide" Target="/ppt/slides/slide3.xml" Id="Rf2d03282f65a4291" /><Relationship Type="http://schemas.openxmlformats.org/officeDocument/2006/relationships/slide" Target="/ppt/slides/slide4.xml" Id="R71a8297d11ce4c79" /><Relationship Type="http://schemas.openxmlformats.org/officeDocument/2006/relationships/slide" Target="/ppt/slides/slide5.xml" Id="R9d444b1756594613" /><Relationship Type="http://schemas.openxmlformats.org/officeDocument/2006/relationships/slide" Target="/ppt/slides/slide6.xml" Id="R74db994c14cc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46cf9bdd9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e65448b940c7" /><Relationship Type="http://schemas.openxmlformats.org/officeDocument/2006/relationships/theme" Target="/ppt/slideMasters/theme/theme1.xml" Id="R450067f3e66b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2e65448b940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278dd74f8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a7643573c46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2a31e77de4f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76c353fe4b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6b436211942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fb17061a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HAUGERUD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REGNSKAPSKONTOR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2 893 173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933 249 913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