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1da279999f4f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6e3fad5268409e"/>
  </p:sldMasterIdLst>
  <p:sldIdLst>
    <p:sldId xmlns:r="http://schemas.openxmlformats.org/officeDocument/2006/relationships" id="256" r:id="Rec8c34c9368a4d41"/>
    <p:sldId xmlns:r="http://schemas.openxmlformats.org/officeDocument/2006/relationships" id="257" r:id="Rb7aaa5f10eb749e2"/>
    <p:sldId xmlns:r="http://schemas.openxmlformats.org/officeDocument/2006/relationships" id="258" r:id="Rad10ee53d30a489d"/>
    <p:sldId xmlns:r="http://schemas.openxmlformats.org/officeDocument/2006/relationships" id="259" r:id="Rd7f49a24f4e44dfd"/>
    <p:sldId xmlns:r="http://schemas.openxmlformats.org/officeDocument/2006/relationships" id="260" r:id="R8d52ef83dec54747"/>
    <p:sldId xmlns:r="http://schemas.openxmlformats.org/officeDocument/2006/relationships" id="261" r:id="Rc004fc1bb9bf4e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6e3fad5268409e" /><Relationship Type="http://schemas.openxmlformats.org/officeDocument/2006/relationships/slide" Target="/ppt/slides/slide1.xml" Id="Rec8c34c9368a4d41" /><Relationship Type="http://schemas.openxmlformats.org/officeDocument/2006/relationships/slide" Target="/ppt/slides/slide2.xml" Id="Rb7aaa5f10eb749e2" /><Relationship Type="http://schemas.openxmlformats.org/officeDocument/2006/relationships/slide" Target="/ppt/slides/slide3.xml" Id="Rad10ee53d30a489d" /><Relationship Type="http://schemas.openxmlformats.org/officeDocument/2006/relationships/slide" Target="/ppt/slides/slide4.xml" Id="Rd7f49a24f4e44dfd" /><Relationship Type="http://schemas.openxmlformats.org/officeDocument/2006/relationships/slide" Target="/ppt/slides/slide5.xml" Id="R8d52ef83dec54747" /><Relationship Type="http://schemas.openxmlformats.org/officeDocument/2006/relationships/slide" Target="/ppt/slides/slide6.xml" Id="Rc004fc1bb9bf4e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da841648a84e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8c4e010f444fd" /><Relationship Type="http://schemas.openxmlformats.org/officeDocument/2006/relationships/theme" Target="/ppt/slideMasters/theme/theme1.xml" Id="R9db7ab4d047045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e8c4e010f444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eb97e097944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0460d9d0b44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588563cecd40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c0c4905f040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bd0b1022d47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c211d2c8f48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Goastemmen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933 276 708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