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f367b0692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35b4e25244b09"/>
  </p:sldMasterIdLst>
  <p:sldIdLst>
    <p:sldId xmlns:r="http://schemas.openxmlformats.org/officeDocument/2006/relationships" id="256" r:id="R12bba76519184542"/>
    <p:sldId xmlns:r="http://schemas.openxmlformats.org/officeDocument/2006/relationships" id="257" r:id="R6c33929456324d22"/>
    <p:sldId xmlns:r="http://schemas.openxmlformats.org/officeDocument/2006/relationships" id="258" r:id="R2505876dcba94fda"/>
    <p:sldId xmlns:r="http://schemas.openxmlformats.org/officeDocument/2006/relationships" id="259" r:id="R96e384cab0da4863"/>
    <p:sldId xmlns:r="http://schemas.openxmlformats.org/officeDocument/2006/relationships" id="260" r:id="R2b4e0c873a5a4599"/>
    <p:sldId xmlns:r="http://schemas.openxmlformats.org/officeDocument/2006/relationships" id="261" r:id="R8e32aa2d563c4b7f"/>
    <p:sldId xmlns:r="http://schemas.openxmlformats.org/officeDocument/2006/relationships" id="262" r:id="R1f3b9328b3e1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35b4e25244b09" /><Relationship Type="http://schemas.openxmlformats.org/officeDocument/2006/relationships/slide" Target="/ppt/slides/slide1.xml" Id="R12bba76519184542" /><Relationship Type="http://schemas.openxmlformats.org/officeDocument/2006/relationships/slide" Target="/ppt/slides/slide2.xml" Id="R6c33929456324d22" /><Relationship Type="http://schemas.openxmlformats.org/officeDocument/2006/relationships/slide" Target="/ppt/slides/slide3.xml" Id="R2505876dcba94fda" /><Relationship Type="http://schemas.openxmlformats.org/officeDocument/2006/relationships/slide" Target="/ppt/slides/slide4.xml" Id="R96e384cab0da4863" /><Relationship Type="http://schemas.openxmlformats.org/officeDocument/2006/relationships/slide" Target="/ppt/slides/slide5.xml" Id="R2b4e0c873a5a4599" /><Relationship Type="http://schemas.openxmlformats.org/officeDocument/2006/relationships/slide" Target="/ppt/slides/slide6.xml" Id="R8e32aa2d563c4b7f" /><Relationship Type="http://schemas.openxmlformats.org/officeDocument/2006/relationships/slide" Target="/ppt/slides/slide7.xml" Id="R1f3b9328b3e1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b3b95b9c6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167873474e02" /><Relationship Type="http://schemas.openxmlformats.org/officeDocument/2006/relationships/theme" Target="/ppt/slideMasters/theme/theme1.xml" Id="Rc2019e4a210d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616787347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83f9db1d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70e56d5a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1513b7a9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ee8fcc39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484d493f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c6e87c3a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c31f4306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KJERSTI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