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d39f185e8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163a2e8804884"/>
  </p:sldMasterIdLst>
  <p:sldIdLst>
    <p:sldId xmlns:r="http://schemas.openxmlformats.org/officeDocument/2006/relationships" id="256" r:id="Rcfa3ebd9e66e4697"/>
    <p:sldId xmlns:r="http://schemas.openxmlformats.org/officeDocument/2006/relationships" id="257" r:id="R7c307ec9dcff421d"/>
    <p:sldId xmlns:r="http://schemas.openxmlformats.org/officeDocument/2006/relationships" id="258" r:id="R5a088668232a420c"/>
    <p:sldId xmlns:r="http://schemas.openxmlformats.org/officeDocument/2006/relationships" id="259" r:id="R8894b799b36f4d34"/>
    <p:sldId xmlns:r="http://schemas.openxmlformats.org/officeDocument/2006/relationships" id="260" r:id="R9baa9a0f1baf45aa"/>
    <p:sldId xmlns:r="http://schemas.openxmlformats.org/officeDocument/2006/relationships" id="261" r:id="R488511859142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163a2e8804884" /><Relationship Type="http://schemas.openxmlformats.org/officeDocument/2006/relationships/slide" Target="/ppt/slides/slide1.xml" Id="Rcfa3ebd9e66e4697" /><Relationship Type="http://schemas.openxmlformats.org/officeDocument/2006/relationships/slide" Target="/ppt/slides/slide2.xml" Id="R7c307ec9dcff421d" /><Relationship Type="http://schemas.openxmlformats.org/officeDocument/2006/relationships/slide" Target="/ppt/slides/slide3.xml" Id="R5a088668232a420c" /><Relationship Type="http://schemas.openxmlformats.org/officeDocument/2006/relationships/slide" Target="/ppt/slides/slide4.xml" Id="R8894b799b36f4d34" /><Relationship Type="http://schemas.openxmlformats.org/officeDocument/2006/relationships/slide" Target="/ppt/slides/slide5.xml" Id="R9baa9a0f1baf45aa" /><Relationship Type="http://schemas.openxmlformats.org/officeDocument/2006/relationships/slide" Target="/ppt/slides/slide6.xml" Id="R488511859142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0b78f8f18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ec57a421e4fc7" /><Relationship Type="http://schemas.openxmlformats.org/officeDocument/2006/relationships/theme" Target="/ppt/slideMasters/theme/theme1.xml" Id="R7cdd12bb16e3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ec57a421e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567d787e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998855e2f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dc484078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96af5dd38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2e2f49977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327c7f2a7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