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0ca5c0713d46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2fadeb251745c2"/>
  </p:sldMasterIdLst>
  <p:sldIdLst>
    <p:sldId xmlns:r="http://schemas.openxmlformats.org/officeDocument/2006/relationships" id="256" r:id="Rbb23ce0a8981431e"/>
    <p:sldId xmlns:r="http://schemas.openxmlformats.org/officeDocument/2006/relationships" id="257" r:id="Rdb1cc0e56eb945e1"/>
    <p:sldId xmlns:r="http://schemas.openxmlformats.org/officeDocument/2006/relationships" id="258" r:id="R849e3f532cc3439a"/>
    <p:sldId xmlns:r="http://schemas.openxmlformats.org/officeDocument/2006/relationships" id="259" r:id="R3a3c1d9d169540a0"/>
    <p:sldId xmlns:r="http://schemas.openxmlformats.org/officeDocument/2006/relationships" id="260" r:id="Rd58c14cce2624537"/>
    <p:sldId xmlns:r="http://schemas.openxmlformats.org/officeDocument/2006/relationships" id="261" r:id="R88550fca04c546e6"/>
    <p:sldId xmlns:r="http://schemas.openxmlformats.org/officeDocument/2006/relationships" id="262" r:id="R68bd8b5acd9349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fadeb251745c2" /><Relationship Type="http://schemas.openxmlformats.org/officeDocument/2006/relationships/slide" Target="/ppt/slides/slide1.xml" Id="Rbb23ce0a8981431e" /><Relationship Type="http://schemas.openxmlformats.org/officeDocument/2006/relationships/slide" Target="/ppt/slides/slide2.xml" Id="Rdb1cc0e56eb945e1" /><Relationship Type="http://schemas.openxmlformats.org/officeDocument/2006/relationships/slide" Target="/ppt/slides/slide3.xml" Id="R849e3f532cc3439a" /><Relationship Type="http://schemas.openxmlformats.org/officeDocument/2006/relationships/slide" Target="/ppt/slides/slide4.xml" Id="R3a3c1d9d169540a0" /><Relationship Type="http://schemas.openxmlformats.org/officeDocument/2006/relationships/slide" Target="/ppt/slides/slide5.xml" Id="Rd58c14cce2624537" /><Relationship Type="http://schemas.openxmlformats.org/officeDocument/2006/relationships/slide" Target="/ppt/slides/slide6.xml" Id="R88550fca04c546e6" /><Relationship Type="http://schemas.openxmlformats.org/officeDocument/2006/relationships/slide" Target="/ppt/slides/slide7.xml" Id="R68bd8b5acd9349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4c2e0d0904c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055bc3cd747b2" /><Relationship Type="http://schemas.openxmlformats.org/officeDocument/2006/relationships/theme" Target="/ppt/slideMasters/theme/theme1.xml" Id="R490b5f36cb7a4a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055bc3cd747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76bccfa3b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e9464244a44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99da6054c4f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424ce6cec4f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f26961ffa46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ac37566834a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391a5358c4a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