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1950893b4b4e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0cc60665c044ce"/>
  </p:sldMasterIdLst>
  <p:sldIdLst>
    <p:sldId xmlns:r="http://schemas.openxmlformats.org/officeDocument/2006/relationships" id="256" r:id="R556c750e9e2349de"/>
    <p:sldId xmlns:r="http://schemas.openxmlformats.org/officeDocument/2006/relationships" id="257" r:id="R1073a0a8ac4b4883"/>
    <p:sldId xmlns:r="http://schemas.openxmlformats.org/officeDocument/2006/relationships" id="258" r:id="Rdeb918f0da0644e9"/>
    <p:sldId xmlns:r="http://schemas.openxmlformats.org/officeDocument/2006/relationships" id="259" r:id="R4fb7bd9ca22c4954"/>
    <p:sldId xmlns:r="http://schemas.openxmlformats.org/officeDocument/2006/relationships" id="260" r:id="R817a17bbac29490d"/>
    <p:sldId xmlns:r="http://schemas.openxmlformats.org/officeDocument/2006/relationships" id="261" r:id="R54b2d03892af45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cc60665c044ce" /><Relationship Type="http://schemas.openxmlformats.org/officeDocument/2006/relationships/slide" Target="/ppt/slides/slide1.xml" Id="R556c750e9e2349de" /><Relationship Type="http://schemas.openxmlformats.org/officeDocument/2006/relationships/slide" Target="/ppt/slides/slide2.xml" Id="R1073a0a8ac4b4883" /><Relationship Type="http://schemas.openxmlformats.org/officeDocument/2006/relationships/slide" Target="/ppt/slides/slide3.xml" Id="Rdeb918f0da0644e9" /><Relationship Type="http://schemas.openxmlformats.org/officeDocument/2006/relationships/slide" Target="/ppt/slides/slide4.xml" Id="R4fb7bd9ca22c4954" /><Relationship Type="http://schemas.openxmlformats.org/officeDocument/2006/relationships/slide" Target="/ppt/slides/slide5.xml" Id="R817a17bbac29490d" /><Relationship Type="http://schemas.openxmlformats.org/officeDocument/2006/relationships/slide" Target="/ppt/slides/slide6.xml" Id="R54b2d03892af45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ef433114ec42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cd165f93547db" /><Relationship Type="http://schemas.openxmlformats.org/officeDocument/2006/relationships/theme" Target="/ppt/slideMasters/theme/theme1.xml" Id="Rad3a6d855ecf48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cd165f93547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d12a448004c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68cd6a26a48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eb89a29394a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4a6bd48d245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d53b529274c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feed6d7e848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PRIVATE EQUITY FUND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TORENO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FINANS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TVETERAAS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