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3b052e0b38647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aa6ef5acfa4b11"/>
  </p:sldMasterIdLst>
  <p:sldIdLst>
    <p:sldId xmlns:r="http://schemas.openxmlformats.org/officeDocument/2006/relationships" id="256" r:id="Rf08b99f27fa740e2"/>
    <p:sldId xmlns:r="http://schemas.openxmlformats.org/officeDocument/2006/relationships" id="257" r:id="R75d065c319e7499d"/>
    <p:sldId xmlns:r="http://schemas.openxmlformats.org/officeDocument/2006/relationships" id="258" r:id="R3cd0faed8b6b45fb"/>
    <p:sldId xmlns:r="http://schemas.openxmlformats.org/officeDocument/2006/relationships" id="259" r:id="R8ea5a728a89e4d21"/>
    <p:sldId xmlns:r="http://schemas.openxmlformats.org/officeDocument/2006/relationships" id="260" r:id="Rdbf932c5864e41a6"/>
    <p:sldId xmlns:r="http://schemas.openxmlformats.org/officeDocument/2006/relationships" id="261" r:id="R27cc1ab2077d4ea8"/>
    <p:sldId xmlns:r="http://schemas.openxmlformats.org/officeDocument/2006/relationships" id="262" r:id="R7aaa2a5a0080420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aa6ef5acfa4b11" /><Relationship Type="http://schemas.openxmlformats.org/officeDocument/2006/relationships/slide" Target="/ppt/slides/slide1.xml" Id="Rf08b99f27fa740e2" /><Relationship Type="http://schemas.openxmlformats.org/officeDocument/2006/relationships/slide" Target="/ppt/slides/slide2.xml" Id="R75d065c319e7499d" /><Relationship Type="http://schemas.openxmlformats.org/officeDocument/2006/relationships/slide" Target="/ppt/slides/slide3.xml" Id="R3cd0faed8b6b45fb" /><Relationship Type="http://schemas.openxmlformats.org/officeDocument/2006/relationships/slide" Target="/ppt/slides/slide4.xml" Id="R8ea5a728a89e4d21" /><Relationship Type="http://schemas.openxmlformats.org/officeDocument/2006/relationships/slide" Target="/ppt/slides/slide5.xml" Id="Rdbf932c5864e41a6" /><Relationship Type="http://schemas.openxmlformats.org/officeDocument/2006/relationships/slide" Target="/ppt/slides/slide6.xml" Id="R27cc1ab2077d4ea8" /><Relationship Type="http://schemas.openxmlformats.org/officeDocument/2006/relationships/slide" Target="/ppt/slides/slide7.xml" Id="R7aaa2a5a0080420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17dbd33e827478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0be4d9b8524fb7" /><Relationship Type="http://schemas.openxmlformats.org/officeDocument/2006/relationships/theme" Target="/ppt/slideMasters/theme/theme1.xml" Id="R5136d108c9774c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c0be4d9b8524fb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378542997b4b2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d7482d9e084f8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fbccc9126b41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448ec926aa4ca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4553355617487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0ca87ebd8c4b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7e301fc443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MULTIPLEKS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MULTIPLEKS HOLDING AS ble etablert [år] og holder til i Skotselv.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−7 694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−20 796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−1 293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608 707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HELENE LETMOLIE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AARSAND DROLSUM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Fjerdingstadveien 171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3330 Skotselv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933 591 921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MULTIPLEKS HOLDING AS</a:t>
            </a:r>
          </a:p>
        </p:txBody>
      </p:sp>
    </p:spTree>
  </p:cSld>
  <p:clrMapOvr>
    <a:masterClrMapping xmlns:a="http://schemas.openxmlformats.org/drawingml/2006/main"/>
  </p:clrMapOvr>
</p:sld>
</file>