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1c46e7f165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184ce18cd64f3f"/>
  </p:sldMasterIdLst>
  <p:sldIdLst>
    <p:sldId xmlns:r="http://schemas.openxmlformats.org/officeDocument/2006/relationships" id="256" r:id="Rcdfa5873ef6444fa"/>
    <p:sldId xmlns:r="http://schemas.openxmlformats.org/officeDocument/2006/relationships" id="257" r:id="Rd5b27e30baea49bc"/>
    <p:sldId xmlns:r="http://schemas.openxmlformats.org/officeDocument/2006/relationships" id="258" r:id="R845f4f05f87643c2"/>
    <p:sldId xmlns:r="http://schemas.openxmlformats.org/officeDocument/2006/relationships" id="259" r:id="R0d72562197a14253"/>
    <p:sldId xmlns:r="http://schemas.openxmlformats.org/officeDocument/2006/relationships" id="260" r:id="R042363a6bd1f46bd"/>
    <p:sldId xmlns:r="http://schemas.openxmlformats.org/officeDocument/2006/relationships" id="261" r:id="R03b4c49717194e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84ce18cd64f3f" /><Relationship Type="http://schemas.openxmlformats.org/officeDocument/2006/relationships/slide" Target="/ppt/slides/slide1.xml" Id="Rcdfa5873ef6444fa" /><Relationship Type="http://schemas.openxmlformats.org/officeDocument/2006/relationships/slide" Target="/ppt/slides/slide2.xml" Id="Rd5b27e30baea49bc" /><Relationship Type="http://schemas.openxmlformats.org/officeDocument/2006/relationships/slide" Target="/ppt/slides/slide3.xml" Id="R845f4f05f87643c2" /><Relationship Type="http://schemas.openxmlformats.org/officeDocument/2006/relationships/slide" Target="/ppt/slides/slide4.xml" Id="R0d72562197a14253" /><Relationship Type="http://schemas.openxmlformats.org/officeDocument/2006/relationships/slide" Target="/ppt/slides/slide5.xml" Id="R042363a6bd1f46bd" /><Relationship Type="http://schemas.openxmlformats.org/officeDocument/2006/relationships/slide" Target="/ppt/slides/slide6.xml" Id="R03b4c49717194e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f1b0af34ed49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1ada19804419c" /><Relationship Type="http://schemas.openxmlformats.org/officeDocument/2006/relationships/theme" Target="/ppt/slideMasters/theme/theme1.xml" Id="Rad1cb632e50f48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71ada1980441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01fe3a24d4e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6e6fb958743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cfffc478649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dff7e271847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05d4fd46f49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526b89fa847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ÅREVIK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ÅREVIK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ÅREVIK AS ble etablert [år] og holder til i Vik I Sogn.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ÅREVIK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ÅREVIK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ÅREVIK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598 145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238 260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ÅREVIK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Røysavegen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6893 Vik I Sogn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933 698 394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ÅREVIK AS</a:t>
            </a:r>
          </a:p>
        </p:txBody>
      </p:sp>
    </p:spTree>
  </p:cSld>
  <p:clrMapOvr>
    <a:masterClrMapping xmlns:a="http://schemas.openxmlformats.org/drawingml/2006/main"/>
  </p:clrMapOvr>
</p:sld>
</file>