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5c6590a6d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e022fa1f4e49ce"/>
  </p:sldMasterIdLst>
  <p:sldIdLst>
    <p:sldId xmlns:r="http://schemas.openxmlformats.org/officeDocument/2006/relationships" id="256" r:id="R45e47574a38f4729"/>
    <p:sldId xmlns:r="http://schemas.openxmlformats.org/officeDocument/2006/relationships" id="257" r:id="R4c188169d98b4e2f"/>
    <p:sldId xmlns:r="http://schemas.openxmlformats.org/officeDocument/2006/relationships" id="258" r:id="Rfc1be3bf144b4e9f"/>
    <p:sldId xmlns:r="http://schemas.openxmlformats.org/officeDocument/2006/relationships" id="259" r:id="Reb32c950b0724153"/>
    <p:sldId xmlns:r="http://schemas.openxmlformats.org/officeDocument/2006/relationships" id="260" r:id="R8d177225aeeb4165"/>
    <p:sldId xmlns:r="http://schemas.openxmlformats.org/officeDocument/2006/relationships" id="261" r:id="Rff8c52c47e99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022fa1f4e49ce" /><Relationship Type="http://schemas.openxmlformats.org/officeDocument/2006/relationships/slide" Target="/ppt/slides/slide1.xml" Id="R45e47574a38f4729" /><Relationship Type="http://schemas.openxmlformats.org/officeDocument/2006/relationships/slide" Target="/ppt/slides/slide2.xml" Id="R4c188169d98b4e2f" /><Relationship Type="http://schemas.openxmlformats.org/officeDocument/2006/relationships/slide" Target="/ppt/slides/slide3.xml" Id="Rfc1be3bf144b4e9f" /><Relationship Type="http://schemas.openxmlformats.org/officeDocument/2006/relationships/slide" Target="/ppt/slides/slide4.xml" Id="Reb32c950b0724153" /><Relationship Type="http://schemas.openxmlformats.org/officeDocument/2006/relationships/slide" Target="/ppt/slides/slide5.xml" Id="R8d177225aeeb4165" /><Relationship Type="http://schemas.openxmlformats.org/officeDocument/2006/relationships/slide" Target="/ppt/slides/slide6.xml" Id="Rff8c52c47e99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9b0581ac9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020bdd8ae4045" /><Relationship Type="http://schemas.openxmlformats.org/officeDocument/2006/relationships/theme" Target="/ppt/slideMasters/theme/theme1.xml" Id="R6cb6c00b7714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020bdd8ae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16754e33e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b5f07b4e1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9b2b8df6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5ae0b45fc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ac5a166a8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48ae07b9e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M2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M2 REVISJON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1 109 263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Julsundvegen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933 831 086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 REVISJON AS</a:t>
            </a:r>
          </a:p>
        </p:txBody>
      </p:sp>
    </p:spTree>
  </p:cSld>
  <p:clrMapOvr>
    <a:masterClrMapping xmlns:a="http://schemas.openxmlformats.org/drawingml/2006/main"/>
  </p:clrMapOvr>
</p:sld>
</file>