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2d37f0e3b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09d2925e8424e"/>
  </p:sldMasterIdLst>
  <p:sldIdLst>
    <p:sldId xmlns:r="http://schemas.openxmlformats.org/officeDocument/2006/relationships" id="256" r:id="Rf4b7c8b8f8504743"/>
    <p:sldId xmlns:r="http://schemas.openxmlformats.org/officeDocument/2006/relationships" id="257" r:id="Rd097842ebc3548ec"/>
    <p:sldId xmlns:r="http://schemas.openxmlformats.org/officeDocument/2006/relationships" id="258" r:id="R21c3b22d479149cb"/>
    <p:sldId xmlns:r="http://schemas.openxmlformats.org/officeDocument/2006/relationships" id="259" r:id="R509ef4831ef9448d"/>
    <p:sldId xmlns:r="http://schemas.openxmlformats.org/officeDocument/2006/relationships" id="260" r:id="Rb588df5471bd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09d2925e8424e" /><Relationship Type="http://schemas.openxmlformats.org/officeDocument/2006/relationships/slide" Target="/ppt/slides/slide1.xml" Id="Rf4b7c8b8f8504743" /><Relationship Type="http://schemas.openxmlformats.org/officeDocument/2006/relationships/slide" Target="/ppt/slides/slide2.xml" Id="Rd097842ebc3548ec" /><Relationship Type="http://schemas.openxmlformats.org/officeDocument/2006/relationships/slide" Target="/ppt/slides/slide3.xml" Id="R21c3b22d479149cb" /><Relationship Type="http://schemas.openxmlformats.org/officeDocument/2006/relationships/slide" Target="/ppt/slides/slide4.xml" Id="R509ef4831ef9448d" /><Relationship Type="http://schemas.openxmlformats.org/officeDocument/2006/relationships/slide" Target="/ppt/slides/slide5.xml" Id="Rb588df5471bd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3330ba89a4f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71a7fee8f4546" /><Relationship Type="http://schemas.openxmlformats.org/officeDocument/2006/relationships/theme" Target="/ppt/slideMasters/theme/theme1.xml" Id="Rd569114ab2e6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71a7fee8f45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ac7f4e4644a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8ff5f3a8e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241b67983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3af2e4697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d52b5d3f34a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