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a0036cc9d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6603cccd6402a"/>
  </p:sldMasterIdLst>
  <p:sldIdLst>
    <p:sldId xmlns:r="http://schemas.openxmlformats.org/officeDocument/2006/relationships" id="256" r:id="R4180a8aed5e44404"/>
    <p:sldId xmlns:r="http://schemas.openxmlformats.org/officeDocument/2006/relationships" id="257" r:id="Rd9c8ecf80b37424f"/>
    <p:sldId xmlns:r="http://schemas.openxmlformats.org/officeDocument/2006/relationships" id="258" r:id="Rec770fd32a5f41fe"/>
    <p:sldId xmlns:r="http://schemas.openxmlformats.org/officeDocument/2006/relationships" id="259" r:id="Rbdbfd8f38ae843a1"/>
    <p:sldId xmlns:r="http://schemas.openxmlformats.org/officeDocument/2006/relationships" id="260" r:id="R7e95486924f246a5"/>
    <p:sldId xmlns:r="http://schemas.openxmlformats.org/officeDocument/2006/relationships" id="261" r:id="R2c2c9cadea3947d2"/>
    <p:sldId xmlns:r="http://schemas.openxmlformats.org/officeDocument/2006/relationships" id="262" r:id="Re933014de469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6603cccd6402a" /><Relationship Type="http://schemas.openxmlformats.org/officeDocument/2006/relationships/slide" Target="/ppt/slides/slide1.xml" Id="R4180a8aed5e44404" /><Relationship Type="http://schemas.openxmlformats.org/officeDocument/2006/relationships/slide" Target="/ppt/slides/slide2.xml" Id="Rd9c8ecf80b37424f" /><Relationship Type="http://schemas.openxmlformats.org/officeDocument/2006/relationships/slide" Target="/ppt/slides/slide3.xml" Id="Rec770fd32a5f41fe" /><Relationship Type="http://schemas.openxmlformats.org/officeDocument/2006/relationships/slide" Target="/ppt/slides/slide4.xml" Id="Rbdbfd8f38ae843a1" /><Relationship Type="http://schemas.openxmlformats.org/officeDocument/2006/relationships/slide" Target="/ppt/slides/slide5.xml" Id="R7e95486924f246a5" /><Relationship Type="http://schemas.openxmlformats.org/officeDocument/2006/relationships/slide" Target="/ppt/slides/slide6.xml" Id="R2c2c9cadea3947d2" /><Relationship Type="http://schemas.openxmlformats.org/officeDocument/2006/relationships/slide" Target="/ppt/slides/slide7.xml" Id="Re933014de469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6303b9bcb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9b4103ec94b07" /><Relationship Type="http://schemas.openxmlformats.org/officeDocument/2006/relationships/theme" Target="/ppt/slideMasters/theme/theme1.xml" Id="R2e2f2d6d75ad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29b4103ec9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993fc65a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109b39d9d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f7a7132cd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d7b749a8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f59c665d743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a2f19a704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34fbdeba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SVAKSTRØM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SVAKSTRØM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5 350 246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PER RAGNAR  –  20,3 %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SKORPE FRODE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ÅRESKJOLD HARALD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JOHNNY OLAV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ULSNES SVEIN KRISTIAN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BERNT EDVARD  –  11,9 %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934 237 374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SVAKSTRØM AS</a:t>
            </a:r>
          </a:p>
        </p:txBody>
      </p:sp>
    </p:spTree>
  </p:cSld>
  <p:clrMapOvr>
    <a:masterClrMapping xmlns:a="http://schemas.openxmlformats.org/drawingml/2006/main"/>
  </p:clrMapOvr>
</p:sld>
</file>