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67be49a7994d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0bd9486e6a45db"/>
  </p:sldMasterIdLst>
  <p:sldIdLst>
    <p:sldId xmlns:r="http://schemas.openxmlformats.org/officeDocument/2006/relationships" id="256" r:id="R1a18efc7099b4a2e"/>
    <p:sldId xmlns:r="http://schemas.openxmlformats.org/officeDocument/2006/relationships" id="257" r:id="R60036dc099894e09"/>
    <p:sldId xmlns:r="http://schemas.openxmlformats.org/officeDocument/2006/relationships" id="258" r:id="R9e25b9460a044ddb"/>
    <p:sldId xmlns:r="http://schemas.openxmlformats.org/officeDocument/2006/relationships" id="259" r:id="R89830028affe48fa"/>
    <p:sldId xmlns:r="http://schemas.openxmlformats.org/officeDocument/2006/relationships" id="260" r:id="Ra6c209673cf44aca"/>
    <p:sldId xmlns:r="http://schemas.openxmlformats.org/officeDocument/2006/relationships" id="261" r:id="R07f9c08243dd4212"/>
    <p:sldId xmlns:r="http://schemas.openxmlformats.org/officeDocument/2006/relationships" id="262" r:id="R5a10212254444b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0bd9486e6a45db" /><Relationship Type="http://schemas.openxmlformats.org/officeDocument/2006/relationships/slide" Target="/ppt/slides/slide1.xml" Id="R1a18efc7099b4a2e" /><Relationship Type="http://schemas.openxmlformats.org/officeDocument/2006/relationships/slide" Target="/ppt/slides/slide2.xml" Id="R60036dc099894e09" /><Relationship Type="http://schemas.openxmlformats.org/officeDocument/2006/relationships/slide" Target="/ppt/slides/slide3.xml" Id="R9e25b9460a044ddb" /><Relationship Type="http://schemas.openxmlformats.org/officeDocument/2006/relationships/slide" Target="/ppt/slides/slide4.xml" Id="R89830028affe48fa" /><Relationship Type="http://schemas.openxmlformats.org/officeDocument/2006/relationships/slide" Target="/ppt/slides/slide5.xml" Id="Ra6c209673cf44aca" /><Relationship Type="http://schemas.openxmlformats.org/officeDocument/2006/relationships/slide" Target="/ppt/slides/slide6.xml" Id="R07f9c08243dd4212" /><Relationship Type="http://schemas.openxmlformats.org/officeDocument/2006/relationships/slide" Target="/ppt/slides/slide7.xml" Id="R5a10212254444b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a8f863243f4d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7e14fe07843a3" /><Relationship Type="http://schemas.openxmlformats.org/officeDocument/2006/relationships/theme" Target="/ppt/slideMasters/theme/theme1.xml" Id="Rbe8c1f499f174d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07e14fe07843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a6f1f05724c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a9b6980ff41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109fcd7ec444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38796408634c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b3cfb4294f41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5cdc3a5af64f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00757d52394b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JW MEDIA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JW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JW MEDIA AS ble etablert [år] og holder til i Søfteland.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JW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JW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JW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267 500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JW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JAROSLAW STEFAN WASILEWSKI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MONIKA AGATA WASILEWSKA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JW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Gåssandvegen 276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5212 Søfteland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934 244 346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JW MEDIA AS</a:t>
            </a:r>
          </a:p>
        </p:txBody>
      </p:sp>
    </p:spTree>
  </p:cSld>
  <p:clrMapOvr>
    <a:masterClrMapping xmlns:a="http://schemas.openxmlformats.org/drawingml/2006/main"/>
  </p:clrMapOvr>
</p:sld>
</file>