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1c8c7b19d4e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2878f18c1a4d01"/>
  </p:sldMasterIdLst>
  <p:sldIdLst>
    <p:sldId xmlns:r="http://schemas.openxmlformats.org/officeDocument/2006/relationships" id="256" r:id="R5c10eee238344c6d"/>
    <p:sldId xmlns:r="http://schemas.openxmlformats.org/officeDocument/2006/relationships" id="257" r:id="R493cb364040c4b89"/>
    <p:sldId xmlns:r="http://schemas.openxmlformats.org/officeDocument/2006/relationships" id="258" r:id="Re3b5a53497f24fe9"/>
    <p:sldId xmlns:r="http://schemas.openxmlformats.org/officeDocument/2006/relationships" id="259" r:id="Rc80cf9467db44b0e"/>
    <p:sldId xmlns:r="http://schemas.openxmlformats.org/officeDocument/2006/relationships" id="260" r:id="Ra9c82d58ff424abd"/>
    <p:sldId xmlns:r="http://schemas.openxmlformats.org/officeDocument/2006/relationships" id="261" r:id="R9af693df3e0a42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878f18c1a4d01" /><Relationship Type="http://schemas.openxmlformats.org/officeDocument/2006/relationships/slide" Target="/ppt/slides/slide1.xml" Id="R5c10eee238344c6d" /><Relationship Type="http://schemas.openxmlformats.org/officeDocument/2006/relationships/slide" Target="/ppt/slides/slide2.xml" Id="R493cb364040c4b89" /><Relationship Type="http://schemas.openxmlformats.org/officeDocument/2006/relationships/slide" Target="/ppt/slides/slide3.xml" Id="Re3b5a53497f24fe9" /><Relationship Type="http://schemas.openxmlformats.org/officeDocument/2006/relationships/slide" Target="/ppt/slides/slide4.xml" Id="Rc80cf9467db44b0e" /><Relationship Type="http://schemas.openxmlformats.org/officeDocument/2006/relationships/slide" Target="/ppt/slides/slide5.xml" Id="Ra9c82d58ff424abd" /><Relationship Type="http://schemas.openxmlformats.org/officeDocument/2006/relationships/slide" Target="/ppt/slides/slide6.xml" Id="R9af693df3e0a42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f7d8bf27b46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39f4fe0724f8f" /><Relationship Type="http://schemas.openxmlformats.org/officeDocument/2006/relationships/theme" Target="/ppt/slideMasters/theme/theme1.xml" Id="Re954213ddcc346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39f4fe0724f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ee3accee943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d2b1f90a2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e9d6acde44f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64e061d7844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de8c5d9274c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5d7a0da334a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KIRNEH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KIRNEH INVEST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STEN HALLELAND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Halleland, Jørgen Kanitz'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934 466 713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