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f5f76ba2a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228466db5a4aee"/>
  </p:sldMasterIdLst>
  <p:sldIdLst>
    <p:sldId xmlns:r="http://schemas.openxmlformats.org/officeDocument/2006/relationships" id="256" r:id="Rec34012410394a41"/>
    <p:sldId xmlns:r="http://schemas.openxmlformats.org/officeDocument/2006/relationships" id="257" r:id="R27c09e0d25294a4f"/>
    <p:sldId xmlns:r="http://schemas.openxmlformats.org/officeDocument/2006/relationships" id="258" r:id="Rb93ea04552cb42d7"/>
    <p:sldId xmlns:r="http://schemas.openxmlformats.org/officeDocument/2006/relationships" id="259" r:id="Rb19796dbd3aa46b6"/>
    <p:sldId xmlns:r="http://schemas.openxmlformats.org/officeDocument/2006/relationships" id="260" r:id="R3af7b26280b34b27"/>
    <p:sldId xmlns:r="http://schemas.openxmlformats.org/officeDocument/2006/relationships" id="261" r:id="Rd201ee045e1d4e8b"/>
    <p:sldId xmlns:r="http://schemas.openxmlformats.org/officeDocument/2006/relationships" id="262" r:id="Rb4134e38c5dc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28466db5a4aee" /><Relationship Type="http://schemas.openxmlformats.org/officeDocument/2006/relationships/slide" Target="/ppt/slides/slide1.xml" Id="Rec34012410394a41" /><Relationship Type="http://schemas.openxmlformats.org/officeDocument/2006/relationships/slide" Target="/ppt/slides/slide2.xml" Id="R27c09e0d25294a4f" /><Relationship Type="http://schemas.openxmlformats.org/officeDocument/2006/relationships/slide" Target="/ppt/slides/slide3.xml" Id="Rb93ea04552cb42d7" /><Relationship Type="http://schemas.openxmlformats.org/officeDocument/2006/relationships/slide" Target="/ppt/slides/slide4.xml" Id="Rb19796dbd3aa46b6" /><Relationship Type="http://schemas.openxmlformats.org/officeDocument/2006/relationships/slide" Target="/ppt/slides/slide5.xml" Id="R3af7b26280b34b27" /><Relationship Type="http://schemas.openxmlformats.org/officeDocument/2006/relationships/slide" Target="/ppt/slides/slide6.xml" Id="Rd201ee045e1d4e8b" /><Relationship Type="http://schemas.openxmlformats.org/officeDocument/2006/relationships/slide" Target="/ppt/slides/slide7.xml" Id="Rb4134e38c5dc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a0327bdab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17fc772624376" /><Relationship Type="http://schemas.openxmlformats.org/officeDocument/2006/relationships/theme" Target="/ppt/slideMasters/theme/theme1.xml" Id="Rd32afed9bcb0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17fc77262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51f25ff91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e502a9cfa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4c8314c62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224c83dba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cd6b8c619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750bdc269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8ed984d73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FLOVILD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FLOVILD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7 036 137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7 078 137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FLOVILD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FLOVILD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FLOVILD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934 535 537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FLOVILD HOLDING AS</a:t>
            </a:r>
          </a:p>
        </p:txBody>
      </p:sp>
    </p:spTree>
  </p:cSld>
  <p:clrMapOvr>
    <a:masterClrMapping xmlns:a="http://schemas.openxmlformats.org/drawingml/2006/main"/>
  </p:clrMapOvr>
</p:sld>
</file>