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2278bce9fe42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b451fc950e4a4c"/>
  </p:sldMasterIdLst>
  <p:sldIdLst>
    <p:sldId xmlns:r="http://schemas.openxmlformats.org/officeDocument/2006/relationships" id="256" r:id="R8ff17410988e4c1b"/>
    <p:sldId xmlns:r="http://schemas.openxmlformats.org/officeDocument/2006/relationships" id="257" r:id="R704e89ec52a54aad"/>
    <p:sldId xmlns:r="http://schemas.openxmlformats.org/officeDocument/2006/relationships" id="258" r:id="R464744e9336e4965"/>
    <p:sldId xmlns:r="http://schemas.openxmlformats.org/officeDocument/2006/relationships" id="259" r:id="R60227670bfb940f5"/>
    <p:sldId xmlns:r="http://schemas.openxmlformats.org/officeDocument/2006/relationships" id="260" r:id="R605d9280e4c64aea"/>
    <p:sldId xmlns:r="http://schemas.openxmlformats.org/officeDocument/2006/relationships" id="261" r:id="R794fa9bd93d74b68"/>
    <p:sldId xmlns:r="http://schemas.openxmlformats.org/officeDocument/2006/relationships" id="262" r:id="R328057b67ced46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b451fc950e4a4c" /><Relationship Type="http://schemas.openxmlformats.org/officeDocument/2006/relationships/slide" Target="/ppt/slides/slide1.xml" Id="R8ff17410988e4c1b" /><Relationship Type="http://schemas.openxmlformats.org/officeDocument/2006/relationships/slide" Target="/ppt/slides/slide2.xml" Id="R704e89ec52a54aad" /><Relationship Type="http://schemas.openxmlformats.org/officeDocument/2006/relationships/slide" Target="/ppt/slides/slide3.xml" Id="R464744e9336e4965" /><Relationship Type="http://schemas.openxmlformats.org/officeDocument/2006/relationships/slide" Target="/ppt/slides/slide4.xml" Id="R60227670bfb940f5" /><Relationship Type="http://schemas.openxmlformats.org/officeDocument/2006/relationships/slide" Target="/ppt/slides/slide5.xml" Id="R605d9280e4c64aea" /><Relationship Type="http://schemas.openxmlformats.org/officeDocument/2006/relationships/slide" Target="/ppt/slides/slide6.xml" Id="R794fa9bd93d74b68" /><Relationship Type="http://schemas.openxmlformats.org/officeDocument/2006/relationships/slide" Target="/ppt/slides/slide7.xml" Id="R328057b67ced46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078c0481c441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9ddf053224764" /><Relationship Type="http://schemas.openxmlformats.org/officeDocument/2006/relationships/theme" Target="/ppt/slideMasters/theme/theme1.xml" Id="Ra7830bb89c6c46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79ddf0532247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a6175703c48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e552cd27144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d0d7f2a2745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bfbef85b447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0b3d3ab844a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86184078943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48128d0524e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F. STENSRUD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F. STENSRUD AS ble etablert [år] og holder til i Blaker.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−1 005 892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15 843 800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166 341 386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166 700 377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 FÆRGESTAD STENSRUD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Kompveien 1199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1925 Blaker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