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8b839edf84b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78b7358e3e4990"/>
  </p:sldMasterIdLst>
  <p:sldIdLst>
    <p:sldId xmlns:r="http://schemas.openxmlformats.org/officeDocument/2006/relationships" id="256" r:id="Rb1d97dd68c0c435e"/>
    <p:sldId xmlns:r="http://schemas.openxmlformats.org/officeDocument/2006/relationships" id="257" r:id="R8d6bd4296d574773"/>
    <p:sldId xmlns:r="http://schemas.openxmlformats.org/officeDocument/2006/relationships" id="258" r:id="R636d0847b873404b"/>
    <p:sldId xmlns:r="http://schemas.openxmlformats.org/officeDocument/2006/relationships" id="259" r:id="R1a9d2c8ae75049d3"/>
    <p:sldId xmlns:r="http://schemas.openxmlformats.org/officeDocument/2006/relationships" id="260" r:id="Rcf64a82b0f87420c"/>
    <p:sldId xmlns:r="http://schemas.openxmlformats.org/officeDocument/2006/relationships" id="261" r:id="Rf1e59bbc02544565"/>
    <p:sldId xmlns:r="http://schemas.openxmlformats.org/officeDocument/2006/relationships" id="262" r:id="Rc80a2f43880643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8b7358e3e4990" /><Relationship Type="http://schemas.openxmlformats.org/officeDocument/2006/relationships/slide" Target="/ppt/slides/slide1.xml" Id="Rb1d97dd68c0c435e" /><Relationship Type="http://schemas.openxmlformats.org/officeDocument/2006/relationships/slide" Target="/ppt/slides/slide2.xml" Id="R8d6bd4296d574773" /><Relationship Type="http://schemas.openxmlformats.org/officeDocument/2006/relationships/slide" Target="/ppt/slides/slide3.xml" Id="R636d0847b873404b" /><Relationship Type="http://schemas.openxmlformats.org/officeDocument/2006/relationships/slide" Target="/ppt/slides/slide4.xml" Id="R1a9d2c8ae75049d3" /><Relationship Type="http://schemas.openxmlformats.org/officeDocument/2006/relationships/slide" Target="/ppt/slides/slide5.xml" Id="Rcf64a82b0f87420c" /><Relationship Type="http://schemas.openxmlformats.org/officeDocument/2006/relationships/slide" Target="/ppt/slides/slide6.xml" Id="Rf1e59bbc02544565" /><Relationship Type="http://schemas.openxmlformats.org/officeDocument/2006/relationships/slide" Target="/ppt/slides/slide7.xml" Id="Rc80a2f43880643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5e3b5a7e140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b6e390e634229" /><Relationship Type="http://schemas.openxmlformats.org/officeDocument/2006/relationships/theme" Target="/ppt/slideMasters/theme/theme1.xml" Id="R591269fe727e44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3b6e390e6342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a86fd41fe40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67e56e24345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76265963341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c3ddea07040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c796bdb9340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6385e5e5c40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59aacca1048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LINJEPROFF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LINJEPROFF INVEST AS ble etablert [år] og holder til i Storjorda I Tysfjorden.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19 146 807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17 582 456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40 633 017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LINJEPROFF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PAULAUSKAS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Hamarøyveien 6925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8275 Storjorda I Tysfjorden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934 616 340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