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a8368014a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aba986dd54f78"/>
  </p:sldMasterIdLst>
  <p:sldIdLst>
    <p:sldId xmlns:r="http://schemas.openxmlformats.org/officeDocument/2006/relationships" id="256" r:id="Rc1c5ab8ab8a24108"/>
    <p:sldId xmlns:r="http://schemas.openxmlformats.org/officeDocument/2006/relationships" id="257" r:id="R6a70d9e99550419f"/>
    <p:sldId xmlns:r="http://schemas.openxmlformats.org/officeDocument/2006/relationships" id="258" r:id="R2ce746c9693e41ce"/>
    <p:sldId xmlns:r="http://schemas.openxmlformats.org/officeDocument/2006/relationships" id="259" r:id="R74bb52bbd44b4c19"/>
    <p:sldId xmlns:r="http://schemas.openxmlformats.org/officeDocument/2006/relationships" id="260" r:id="R3ebe3ea6867e43e1"/>
    <p:sldId xmlns:r="http://schemas.openxmlformats.org/officeDocument/2006/relationships" id="261" r:id="R33d2e0542dcf4c92"/>
    <p:sldId xmlns:r="http://schemas.openxmlformats.org/officeDocument/2006/relationships" id="262" r:id="R3b757863b579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aba986dd54f78" /><Relationship Type="http://schemas.openxmlformats.org/officeDocument/2006/relationships/slide" Target="/ppt/slides/slide1.xml" Id="Rc1c5ab8ab8a24108" /><Relationship Type="http://schemas.openxmlformats.org/officeDocument/2006/relationships/slide" Target="/ppt/slides/slide2.xml" Id="R6a70d9e99550419f" /><Relationship Type="http://schemas.openxmlformats.org/officeDocument/2006/relationships/slide" Target="/ppt/slides/slide3.xml" Id="R2ce746c9693e41ce" /><Relationship Type="http://schemas.openxmlformats.org/officeDocument/2006/relationships/slide" Target="/ppt/slides/slide4.xml" Id="R74bb52bbd44b4c19" /><Relationship Type="http://schemas.openxmlformats.org/officeDocument/2006/relationships/slide" Target="/ppt/slides/slide5.xml" Id="R3ebe3ea6867e43e1" /><Relationship Type="http://schemas.openxmlformats.org/officeDocument/2006/relationships/slide" Target="/ppt/slides/slide6.xml" Id="R33d2e0542dcf4c92" /><Relationship Type="http://schemas.openxmlformats.org/officeDocument/2006/relationships/slide" Target="/ppt/slides/slide7.xml" Id="R3b757863b579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b955222e6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ea39122d645ef" /><Relationship Type="http://schemas.openxmlformats.org/officeDocument/2006/relationships/theme" Target="/ppt/slideMasters/theme/theme1.xml" Id="R4eb47645f51e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ea39122d6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2e71cd504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0e2a3085b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990f76e13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ee60cfe8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fce1c0daa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d2b62d0a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fe108b6c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NITWIT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NITWIT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UHRE MIKKELSEN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Gullhaugen alle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934 809 521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