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393b13dedb4b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5666ec4b0149b7"/>
  </p:sldMasterIdLst>
  <p:sldIdLst>
    <p:sldId xmlns:r="http://schemas.openxmlformats.org/officeDocument/2006/relationships" id="256" r:id="Rb01d61c20a6d4fef"/>
    <p:sldId xmlns:r="http://schemas.openxmlformats.org/officeDocument/2006/relationships" id="257" r:id="R8ad435f6795e41d0"/>
    <p:sldId xmlns:r="http://schemas.openxmlformats.org/officeDocument/2006/relationships" id="258" r:id="Rdcdfc257429a49b7"/>
    <p:sldId xmlns:r="http://schemas.openxmlformats.org/officeDocument/2006/relationships" id="259" r:id="Rc7d9555cfe6645e6"/>
    <p:sldId xmlns:r="http://schemas.openxmlformats.org/officeDocument/2006/relationships" id="260" r:id="R2d042a8c04504bbc"/>
    <p:sldId xmlns:r="http://schemas.openxmlformats.org/officeDocument/2006/relationships" id="261" r:id="R850d7e8cd9d74055"/>
    <p:sldId xmlns:r="http://schemas.openxmlformats.org/officeDocument/2006/relationships" id="262" r:id="R2c869e4614494d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5666ec4b0149b7" /><Relationship Type="http://schemas.openxmlformats.org/officeDocument/2006/relationships/slide" Target="/ppt/slides/slide1.xml" Id="Rb01d61c20a6d4fef" /><Relationship Type="http://schemas.openxmlformats.org/officeDocument/2006/relationships/slide" Target="/ppt/slides/slide2.xml" Id="R8ad435f6795e41d0" /><Relationship Type="http://schemas.openxmlformats.org/officeDocument/2006/relationships/slide" Target="/ppt/slides/slide3.xml" Id="Rdcdfc257429a49b7" /><Relationship Type="http://schemas.openxmlformats.org/officeDocument/2006/relationships/slide" Target="/ppt/slides/slide4.xml" Id="Rc7d9555cfe6645e6" /><Relationship Type="http://schemas.openxmlformats.org/officeDocument/2006/relationships/slide" Target="/ppt/slides/slide5.xml" Id="R2d042a8c04504bbc" /><Relationship Type="http://schemas.openxmlformats.org/officeDocument/2006/relationships/slide" Target="/ppt/slides/slide6.xml" Id="R850d7e8cd9d74055" /><Relationship Type="http://schemas.openxmlformats.org/officeDocument/2006/relationships/slide" Target="/ppt/slides/slide7.xml" Id="R2c869e4614494d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55048edfaf48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7e04456004a1c" /><Relationship Type="http://schemas.openxmlformats.org/officeDocument/2006/relationships/theme" Target="/ppt/slideMasters/theme/theme1.xml" Id="Ra56d44dd20fd4d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67e04456004a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fec9c81f143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ae06310ca42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cdcfd740d41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49cc97c6745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b8005695545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6a2a3f22f43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e5dbf23184b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HELGESTAD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HELGESTAD INVEST AS ble etablert [år] og holder til i Langesund.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205 204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AILIN HELGESTAD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Nustadveien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3970 Langesund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934 815 939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HELGESTAD INVEST AS</a:t>
            </a:r>
          </a:p>
        </p:txBody>
      </p:sp>
    </p:spTree>
  </p:cSld>
  <p:clrMapOvr>
    <a:masterClrMapping xmlns:a="http://schemas.openxmlformats.org/drawingml/2006/main"/>
  </p:clrMapOvr>
</p:sld>
</file>