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be9939367640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a766f2ad9149b4"/>
  </p:sldMasterIdLst>
  <p:sldIdLst>
    <p:sldId xmlns:r="http://schemas.openxmlformats.org/officeDocument/2006/relationships" id="256" r:id="R6709e1eed141427d"/>
    <p:sldId xmlns:r="http://schemas.openxmlformats.org/officeDocument/2006/relationships" id="257" r:id="Rb00e88eec9f541ba"/>
    <p:sldId xmlns:r="http://schemas.openxmlformats.org/officeDocument/2006/relationships" id="258" r:id="R4bd2fada75dd4eb8"/>
    <p:sldId xmlns:r="http://schemas.openxmlformats.org/officeDocument/2006/relationships" id="259" r:id="R02f7d6eda19e43ac"/>
    <p:sldId xmlns:r="http://schemas.openxmlformats.org/officeDocument/2006/relationships" id="260" r:id="R0490ace740874c95"/>
    <p:sldId xmlns:r="http://schemas.openxmlformats.org/officeDocument/2006/relationships" id="261" r:id="R7a4a1c0750534c91"/>
    <p:sldId xmlns:r="http://schemas.openxmlformats.org/officeDocument/2006/relationships" id="262" r:id="Rd654275087c147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766f2ad9149b4" /><Relationship Type="http://schemas.openxmlformats.org/officeDocument/2006/relationships/slide" Target="/ppt/slides/slide1.xml" Id="R6709e1eed141427d" /><Relationship Type="http://schemas.openxmlformats.org/officeDocument/2006/relationships/slide" Target="/ppt/slides/slide2.xml" Id="Rb00e88eec9f541ba" /><Relationship Type="http://schemas.openxmlformats.org/officeDocument/2006/relationships/slide" Target="/ppt/slides/slide3.xml" Id="R4bd2fada75dd4eb8" /><Relationship Type="http://schemas.openxmlformats.org/officeDocument/2006/relationships/slide" Target="/ppt/slides/slide4.xml" Id="R02f7d6eda19e43ac" /><Relationship Type="http://schemas.openxmlformats.org/officeDocument/2006/relationships/slide" Target="/ppt/slides/slide5.xml" Id="R0490ace740874c95" /><Relationship Type="http://schemas.openxmlformats.org/officeDocument/2006/relationships/slide" Target="/ppt/slides/slide6.xml" Id="R7a4a1c0750534c91" /><Relationship Type="http://schemas.openxmlformats.org/officeDocument/2006/relationships/slide" Target="/ppt/slides/slide7.xml" Id="Rd654275087c147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07176effe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2014c74754982" /><Relationship Type="http://schemas.openxmlformats.org/officeDocument/2006/relationships/theme" Target="/ppt/slideMasters/theme/theme1.xml" Id="Re30bbd7b5cfb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42014c747549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41478f6804e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677c9093c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edd3a3e874c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c04a2a3904f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f0d507e5d47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1b9a8a0c84c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79bd605e048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DVERGSTJERNE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DVERGSTJERNE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DVERGSNES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Annette Dvergsnes, Strandveien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