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9069bf39a84c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0ddadbf1fd484c"/>
  </p:sldMasterIdLst>
  <p:sldIdLst>
    <p:sldId xmlns:r="http://schemas.openxmlformats.org/officeDocument/2006/relationships" id="256" r:id="R499caf92651141ef"/>
    <p:sldId xmlns:r="http://schemas.openxmlformats.org/officeDocument/2006/relationships" id="257" r:id="R54c4320a57434240"/>
    <p:sldId xmlns:r="http://schemas.openxmlformats.org/officeDocument/2006/relationships" id="258" r:id="Rd46effe4cb094de4"/>
    <p:sldId xmlns:r="http://schemas.openxmlformats.org/officeDocument/2006/relationships" id="259" r:id="Reaee5f4884af4962"/>
    <p:sldId xmlns:r="http://schemas.openxmlformats.org/officeDocument/2006/relationships" id="260" r:id="Rd0f49823aa684b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0ddadbf1fd484c" /><Relationship Type="http://schemas.openxmlformats.org/officeDocument/2006/relationships/slide" Target="/ppt/slides/slide1.xml" Id="R499caf92651141ef" /><Relationship Type="http://schemas.openxmlformats.org/officeDocument/2006/relationships/slide" Target="/ppt/slides/slide2.xml" Id="R54c4320a57434240" /><Relationship Type="http://schemas.openxmlformats.org/officeDocument/2006/relationships/slide" Target="/ppt/slides/slide3.xml" Id="Rd46effe4cb094de4" /><Relationship Type="http://schemas.openxmlformats.org/officeDocument/2006/relationships/slide" Target="/ppt/slides/slide4.xml" Id="Reaee5f4884af4962" /><Relationship Type="http://schemas.openxmlformats.org/officeDocument/2006/relationships/slide" Target="/ppt/slides/slide5.xml" Id="Rd0f49823aa684b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2775cfb7ac4a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745a55083c437b" /><Relationship Type="http://schemas.openxmlformats.org/officeDocument/2006/relationships/theme" Target="/ppt/slideMasters/theme/theme1.xml" Id="R464071744b5c49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745a55083c43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1bbfc189e4e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1bc119928348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e2262793c49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ae8291899f44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f0ea51385141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HACKLA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HACKLA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HACKLA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HACKLA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HACKLA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HACKLA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934 826 639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HACKLA AS</a:t>
            </a:r>
          </a:p>
        </p:txBody>
      </p:sp>
    </p:spTree>
  </p:cSld>
  <p:clrMapOvr>
    <a:masterClrMapping xmlns:a="http://schemas.openxmlformats.org/drawingml/2006/main"/>
  </p:clrMapOvr>
</p:sld>
</file>