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26d57db7f245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af7d453b794349"/>
  </p:sldMasterIdLst>
  <p:sldIdLst>
    <p:sldId xmlns:r="http://schemas.openxmlformats.org/officeDocument/2006/relationships" id="256" r:id="R73ea9eaa32ae4fb4"/>
    <p:sldId xmlns:r="http://schemas.openxmlformats.org/officeDocument/2006/relationships" id="257" r:id="Re0b89fc8a71e4c63"/>
    <p:sldId xmlns:r="http://schemas.openxmlformats.org/officeDocument/2006/relationships" id="258" r:id="R2b61d5a0839f452c"/>
    <p:sldId xmlns:r="http://schemas.openxmlformats.org/officeDocument/2006/relationships" id="259" r:id="R98a2898713e04585"/>
    <p:sldId xmlns:r="http://schemas.openxmlformats.org/officeDocument/2006/relationships" id="260" r:id="R4d0e23de4b3f4bc9"/>
    <p:sldId xmlns:r="http://schemas.openxmlformats.org/officeDocument/2006/relationships" id="261" r:id="Rb8982e5e5ae84faa"/>
    <p:sldId xmlns:r="http://schemas.openxmlformats.org/officeDocument/2006/relationships" id="262" r:id="Rb54c0b3e6d2444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af7d453b794349" /><Relationship Type="http://schemas.openxmlformats.org/officeDocument/2006/relationships/slide" Target="/ppt/slides/slide1.xml" Id="R73ea9eaa32ae4fb4" /><Relationship Type="http://schemas.openxmlformats.org/officeDocument/2006/relationships/slide" Target="/ppt/slides/slide2.xml" Id="Re0b89fc8a71e4c63" /><Relationship Type="http://schemas.openxmlformats.org/officeDocument/2006/relationships/slide" Target="/ppt/slides/slide3.xml" Id="R2b61d5a0839f452c" /><Relationship Type="http://schemas.openxmlformats.org/officeDocument/2006/relationships/slide" Target="/ppt/slides/slide4.xml" Id="R98a2898713e04585" /><Relationship Type="http://schemas.openxmlformats.org/officeDocument/2006/relationships/slide" Target="/ppt/slides/slide5.xml" Id="R4d0e23de4b3f4bc9" /><Relationship Type="http://schemas.openxmlformats.org/officeDocument/2006/relationships/slide" Target="/ppt/slides/slide6.xml" Id="Rb8982e5e5ae84faa" /><Relationship Type="http://schemas.openxmlformats.org/officeDocument/2006/relationships/slide" Target="/ppt/slides/slide7.xml" Id="Rb54c0b3e6d2444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846e5359e94e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a5a94d4634511" /><Relationship Type="http://schemas.openxmlformats.org/officeDocument/2006/relationships/theme" Target="/ppt/slideMasters/theme/theme1.xml" Id="Rfe7a460591ed48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4a5a94d46345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1b5a13d2048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85d7029414f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5624599c844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827c785b24f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a0a98e2154f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570e4559646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f153b0d3147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UGLEMOR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UGLEMOR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UGLEMOR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UGLEMOR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UGLEMOR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UGLEMOR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350 004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UGLEMOR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AUENSEN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UGLEMOR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Tangarvegen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934 845 501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UGLEMOR HOLDING AS</a:t>
            </a:r>
          </a:p>
        </p:txBody>
      </p:sp>
    </p:spTree>
  </p:cSld>
  <p:clrMapOvr>
    <a:masterClrMapping xmlns:a="http://schemas.openxmlformats.org/drawingml/2006/main"/>
  </p:clrMapOvr>
</p:sld>
</file>