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5ad6fec96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ba3d32697462f"/>
  </p:sldMasterIdLst>
  <p:sldIdLst>
    <p:sldId xmlns:r="http://schemas.openxmlformats.org/officeDocument/2006/relationships" id="256" r:id="R6ff7fb19bef1417e"/>
    <p:sldId xmlns:r="http://schemas.openxmlformats.org/officeDocument/2006/relationships" id="257" r:id="Ra855ddaf871f4b03"/>
    <p:sldId xmlns:r="http://schemas.openxmlformats.org/officeDocument/2006/relationships" id="258" r:id="R58dc25c5a11f4355"/>
    <p:sldId xmlns:r="http://schemas.openxmlformats.org/officeDocument/2006/relationships" id="259" r:id="Rf819b5bf634541fc"/>
    <p:sldId xmlns:r="http://schemas.openxmlformats.org/officeDocument/2006/relationships" id="260" r:id="Rfe6a65e10b8e4501"/>
    <p:sldId xmlns:r="http://schemas.openxmlformats.org/officeDocument/2006/relationships" id="261" r:id="R5842c1c9b4214d50"/>
    <p:sldId xmlns:r="http://schemas.openxmlformats.org/officeDocument/2006/relationships" id="262" r:id="R3793d755fa2247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ba3d32697462f" /><Relationship Type="http://schemas.openxmlformats.org/officeDocument/2006/relationships/slide" Target="/ppt/slides/slide1.xml" Id="R6ff7fb19bef1417e" /><Relationship Type="http://schemas.openxmlformats.org/officeDocument/2006/relationships/slide" Target="/ppt/slides/slide2.xml" Id="Ra855ddaf871f4b03" /><Relationship Type="http://schemas.openxmlformats.org/officeDocument/2006/relationships/slide" Target="/ppt/slides/slide3.xml" Id="R58dc25c5a11f4355" /><Relationship Type="http://schemas.openxmlformats.org/officeDocument/2006/relationships/slide" Target="/ppt/slides/slide4.xml" Id="Rf819b5bf634541fc" /><Relationship Type="http://schemas.openxmlformats.org/officeDocument/2006/relationships/slide" Target="/ppt/slides/slide5.xml" Id="Rfe6a65e10b8e4501" /><Relationship Type="http://schemas.openxmlformats.org/officeDocument/2006/relationships/slide" Target="/ppt/slides/slide6.xml" Id="R5842c1c9b4214d50" /><Relationship Type="http://schemas.openxmlformats.org/officeDocument/2006/relationships/slide" Target="/ppt/slides/slide7.xml" Id="R3793d755fa2247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ac84ff0b840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1cf98141a4d22" /><Relationship Type="http://schemas.openxmlformats.org/officeDocument/2006/relationships/theme" Target="/ppt/slideMasters/theme/theme1.xml" Id="R4efe7641c9324d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1cf98141a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e18dbc7e1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df8e800a4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5def0b14a42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488e58206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62465097a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40c1277a54c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9c2f96119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BENDIK MOLNES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MOLNES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NIANG MOLNES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Grevinneveien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3118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934 898 621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