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66f08a512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54c611d9a4294"/>
  </p:sldMasterIdLst>
  <p:sldIdLst>
    <p:sldId xmlns:r="http://schemas.openxmlformats.org/officeDocument/2006/relationships" id="256" r:id="Rdc9a738d1fdf4c68"/>
    <p:sldId xmlns:r="http://schemas.openxmlformats.org/officeDocument/2006/relationships" id="257" r:id="Ra121a588a03d4209"/>
    <p:sldId xmlns:r="http://schemas.openxmlformats.org/officeDocument/2006/relationships" id="258" r:id="R0ab56421be704f36"/>
    <p:sldId xmlns:r="http://schemas.openxmlformats.org/officeDocument/2006/relationships" id="259" r:id="R69b619d9d85646c9"/>
    <p:sldId xmlns:r="http://schemas.openxmlformats.org/officeDocument/2006/relationships" id="260" r:id="R85766f87edff47cd"/>
    <p:sldId xmlns:r="http://schemas.openxmlformats.org/officeDocument/2006/relationships" id="261" r:id="R9bfbd5d12236430c"/>
    <p:sldId xmlns:r="http://schemas.openxmlformats.org/officeDocument/2006/relationships" id="262" r:id="Rabc5597b3932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54c611d9a4294" /><Relationship Type="http://schemas.openxmlformats.org/officeDocument/2006/relationships/slide" Target="/ppt/slides/slide1.xml" Id="Rdc9a738d1fdf4c68" /><Relationship Type="http://schemas.openxmlformats.org/officeDocument/2006/relationships/slide" Target="/ppt/slides/slide2.xml" Id="Ra121a588a03d4209" /><Relationship Type="http://schemas.openxmlformats.org/officeDocument/2006/relationships/slide" Target="/ppt/slides/slide3.xml" Id="R0ab56421be704f36" /><Relationship Type="http://schemas.openxmlformats.org/officeDocument/2006/relationships/slide" Target="/ppt/slides/slide4.xml" Id="R69b619d9d85646c9" /><Relationship Type="http://schemas.openxmlformats.org/officeDocument/2006/relationships/slide" Target="/ppt/slides/slide5.xml" Id="R85766f87edff47cd" /><Relationship Type="http://schemas.openxmlformats.org/officeDocument/2006/relationships/slide" Target="/ppt/slides/slide6.xml" Id="R9bfbd5d12236430c" /><Relationship Type="http://schemas.openxmlformats.org/officeDocument/2006/relationships/slide" Target="/ppt/slides/slide7.xml" Id="Rabc5597b3932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aa578ac6a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2c8f09ba49c0" /><Relationship Type="http://schemas.openxmlformats.org/officeDocument/2006/relationships/theme" Target="/ppt/slideMasters/theme/theme1.xml" Id="R2693a3552356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12c8f09ba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a98dd939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9a3f112a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c2f9d9296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4976198a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1332dc4d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4cfe6511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5dd0f44e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B.EYESUMMIT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B.EYESUMMIT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838 702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ØYE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Bjørnar Øye, Dramsvegen 502A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934 922 913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