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526a19980ab4b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4b2e7c4e71d4297"/>
  </p:sldMasterIdLst>
  <p:sldIdLst>
    <p:sldId xmlns:r="http://schemas.openxmlformats.org/officeDocument/2006/relationships" id="256" r:id="R6aa9347d0957433a"/>
    <p:sldId xmlns:r="http://schemas.openxmlformats.org/officeDocument/2006/relationships" id="257" r:id="R4b4644a826064e0c"/>
    <p:sldId xmlns:r="http://schemas.openxmlformats.org/officeDocument/2006/relationships" id="258" r:id="R23f104a796964a09"/>
    <p:sldId xmlns:r="http://schemas.openxmlformats.org/officeDocument/2006/relationships" id="259" r:id="R561a951b1e5d4e57"/>
    <p:sldId xmlns:r="http://schemas.openxmlformats.org/officeDocument/2006/relationships" id="260" r:id="R2131ddc92027461b"/>
    <p:sldId xmlns:r="http://schemas.openxmlformats.org/officeDocument/2006/relationships" id="261" r:id="R5f19af12baba410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b2e7c4e71d4297" /><Relationship Type="http://schemas.openxmlformats.org/officeDocument/2006/relationships/slide" Target="/ppt/slides/slide1.xml" Id="R6aa9347d0957433a" /><Relationship Type="http://schemas.openxmlformats.org/officeDocument/2006/relationships/slide" Target="/ppt/slides/slide2.xml" Id="R4b4644a826064e0c" /><Relationship Type="http://schemas.openxmlformats.org/officeDocument/2006/relationships/slide" Target="/ppt/slides/slide3.xml" Id="R23f104a796964a09" /><Relationship Type="http://schemas.openxmlformats.org/officeDocument/2006/relationships/slide" Target="/ppt/slides/slide4.xml" Id="R561a951b1e5d4e57" /><Relationship Type="http://schemas.openxmlformats.org/officeDocument/2006/relationships/slide" Target="/ppt/slides/slide5.xml" Id="R2131ddc92027461b" /><Relationship Type="http://schemas.openxmlformats.org/officeDocument/2006/relationships/slide" Target="/ppt/slides/slide6.xml" Id="R5f19af12baba410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f0a437c16b4e4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0491db0df2493c" /><Relationship Type="http://schemas.openxmlformats.org/officeDocument/2006/relationships/theme" Target="/ppt/slideMasters/theme/theme1.xml" Id="Re7de90f943184d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40491db0df249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660178c5d849f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11c4a41dc741b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779510b448465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f758e01b4e46e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29376ecf454a3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bb20d7ed264a7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AMESTO ACCOUNTHOUSE BERGEN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AMESTO ACCOUNTHOUSE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AMESTO ACCOUNTHOUSE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AMESTO ACCOUNTHOUSE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AMESTO ACCOUNTHOUSE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AMESTO ACCOUNTHOUSE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O.J. Brochs gate 16A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5006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934 965 310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AMESTO ACCOUNTHOUSE BERGEN AS</a:t>
            </a:r>
          </a:p>
        </p:txBody>
      </p:sp>
    </p:spTree>
  </p:cSld>
  <p:clrMapOvr>
    <a:masterClrMapping xmlns:a="http://schemas.openxmlformats.org/drawingml/2006/main"/>
  </p:clrMapOvr>
</p:sld>
</file>