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bf7e9dda0e43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2e7812c1dc4702"/>
  </p:sldMasterIdLst>
  <p:sldIdLst>
    <p:sldId xmlns:r="http://schemas.openxmlformats.org/officeDocument/2006/relationships" id="256" r:id="R5aa25c2b89de4257"/>
    <p:sldId xmlns:r="http://schemas.openxmlformats.org/officeDocument/2006/relationships" id="257" r:id="R0c6bf58beb0c4cd2"/>
    <p:sldId xmlns:r="http://schemas.openxmlformats.org/officeDocument/2006/relationships" id="258" r:id="Rf369df42d1d44d18"/>
    <p:sldId xmlns:r="http://schemas.openxmlformats.org/officeDocument/2006/relationships" id="259" r:id="R8cfac347c05a486c"/>
    <p:sldId xmlns:r="http://schemas.openxmlformats.org/officeDocument/2006/relationships" id="260" r:id="R8944f1eed9504f30"/>
    <p:sldId xmlns:r="http://schemas.openxmlformats.org/officeDocument/2006/relationships" id="261" r:id="R5038976a8ee142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2e7812c1dc4702" /><Relationship Type="http://schemas.openxmlformats.org/officeDocument/2006/relationships/slide" Target="/ppt/slides/slide1.xml" Id="R5aa25c2b89de4257" /><Relationship Type="http://schemas.openxmlformats.org/officeDocument/2006/relationships/slide" Target="/ppt/slides/slide2.xml" Id="R0c6bf58beb0c4cd2" /><Relationship Type="http://schemas.openxmlformats.org/officeDocument/2006/relationships/slide" Target="/ppt/slides/slide3.xml" Id="Rf369df42d1d44d18" /><Relationship Type="http://schemas.openxmlformats.org/officeDocument/2006/relationships/slide" Target="/ppt/slides/slide4.xml" Id="R8cfac347c05a486c" /><Relationship Type="http://schemas.openxmlformats.org/officeDocument/2006/relationships/slide" Target="/ppt/slides/slide5.xml" Id="R8944f1eed9504f30" /><Relationship Type="http://schemas.openxmlformats.org/officeDocument/2006/relationships/slide" Target="/ppt/slides/slide6.xml" Id="R5038976a8ee142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943dc114b34e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d4c37f0a24cb9" /><Relationship Type="http://schemas.openxmlformats.org/officeDocument/2006/relationships/theme" Target="/ppt/slideMasters/theme/theme1.xml" Id="R72f22a88db794c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bd4c37f0a24c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76d4dbce64b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f9da2d060a4a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9451b1d5724c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23ab74e214d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15c7c09f8541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2e3356eb7145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AMESTO ACCOUNTHOUSE BERGEN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AMESTO ACCOUNTHOUSE BERGEN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36 636 605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1 621 268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1 274 903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1 261 177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9 340 165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O.J. Brochs gate 16A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5006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934 965 310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AMESTO ACCOUNTHOUSE BERGEN AS</a:t>
            </a:r>
          </a:p>
        </p:txBody>
      </p:sp>
    </p:spTree>
  </p:cSld>
  <p:clrMapOvr>
    <a:masterClrMapping xmlns:a="http://schemas.openxmlformats.org/drawingml/2006/main"/>
  </p:clrMapOvr>
</p:sld>
</file>