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d9ab49326242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6c44a9239a40ba"/>
  </p:sldMasterIdLst>
  <p:sldIdLst>
    <p:sldId xmlns:r="http://schemas.openxmlformats.org/officeDocument/2006/relationships" id="256" r:id="R200b1f9e3a02445e"/>
    <p:sldId xmlns:r="http://schemas.openxmlformats.org/officeDocument/2006/relationships" id="257" r:id="R7d599a6d74734e3b"/>
    <p:sldId xmlns:r="http://schemas.openxmlformats.org/officeDocument/2006/relationships" id="258" r:id="R0c2ea08835694b08"/>
    <p:sldId xmlns:r="http://schemas.openxmlformats.org/officeDocument/2006/relationships" id="259" r:id="Rdcf39f889202421d"/>
    <p:sldId xmlns:r="http://schemas.openxmlformats.org/officeDocument/2006/relationships" id="260" r:id="Rf188210f371345f1"/>
    <p:sldId xmlns:r="http://schemas.openxmlformats.org/officeDocument/2006/relationships" id="261" r:id="Rdd34cb6044b54a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c44a9239a40ba" /><Relationship Type="http://schemas.openxmlformats.org/officeDocument/2006/relationships/slide" Target="/ppt/slides/slide1.xml" Id="R200b1f9e3a02445e" /><Relationship Type="http://schemas.openxmlformats.org/officeDocument/2006/relationships/slide" Target="/ppt/slides/slide2.xml" Id="R7d599a6d74734e3b" /><Relationship Type="http://schemas.openxmlformats.org/officeDocument/2006/relationships/slide" Target="/ppt/slides/slide3.xml" Id="R0c2ea08835694b08" /><Relationship Type="http://schemas.openxmlformats.org/officeDocument/2006/relationships/slide" Target="/ppt/slides/slide4.xml" Id="Rdcf39f889202421d" /><Relationship Type="http://schemas.openxmlformats.org/officeDocument/2006/relationships/slide" Target="/ppt/slides/slide5.xml" Id="Rf188210f371345f1" /><Relationship Type="http://schemas.openxmlformats.org/officeDocument/2006/relationships/slide" Target="/ppt/slides/slide6.xml" Id="Rdd34cb6044b54a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8b31797944c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a69c943194856" /><Relationship Type="http://schemas.openxmlformats.org/officeDocument/2006/relationships/theme" Target="/ppt/slideMasters/theme/theme1.xml" Id="R335e4810f380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9a69c9431948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7ff4877bb41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2cf69a9b24d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8fc0cfb6b45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080a81c6449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3f05924a64c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af4722ecf4e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SUMBRA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SUMBRA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356 354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Mellomstykket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934 974 875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