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b2d14cc2a84a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e3d98a648243ba"/>
  </p:sldMasterIdLst>
  <p:sldIdLst>
    <p:sldId xmlns:r="http://schemas.openxmlformats.org/officeDocument/2006/relationships" id="256" r:id="R6df823ca156f4f0c"/>
    <p:sldId xmlns:r="http://schemas.openxmlformats.org/officeDocument/2006/relationships" id="257" r:id="R80af2717d64343b8"/>
    <p:sldId xmlns:r="http://schemas.openxmlformats.org/officeDocument/2006/relationships" id="258" r:id="Ra0331cc2448d4a25"/>
    <p:sldId xmlns:r="http://schemas.openxmlformats.org/officeDocument/2006/relationships" id="259" r:id="R7f7ba13265b84f4b"/>
    <p:sldId xmlns:r="http://schemas.openxmlformats.org/officeDocument/2006/relationships" id="260" r:id="R3e37fd8cb0254b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e3d98a648243ba" /><Relationship Type="http://schemas.openxmlformats.org/officeDocument/2006/relationships/slide" Target="/ppt/slides/slide1.xml" Id="R6df823ca156f4f0c" /><Relationship Type="http://schemas.openxmlformats.org/officeDocument/2006/relationships/slide" Target="/ppt/slides/slide2.xml" Id="R80af2717d64343b8" /><Relationship Type="http://schemas.openxmlformats.org/officeDocument/2006/relationships/slide" Target="/ppt/slides/slide3.xml" Id="Ra0331cc2448d4a25" /><Relationship Type="http://schemas.openxmlformats.org/officeDocument/2006/relationships/slide" Target="/ppt/slides/slide4.xml" Id="R7f7ba13265b84f4b" /><Relationship Type="http://schemas.openxmlformats.org/officeDocument/2006/relationships/slide" Target="/ppt/slides/slide5.xml" Id="R3e37fd8cb0254b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3d9278b2c649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b9b8dbd8945c1" /><Relationship Type="http://schemas.openxmlformats.org/officeDocument/2006/relationships/theme" Target="/ppt/slideMasters/theme/theme1.xml" Id="R0010a045aee249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6b9b8dbd8945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1dd84348640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b881a98d34d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c7ca04fff4a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e6d19819343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ce2f7e9b144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VARME OG SANITÆR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VARME OG SANITÆR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VARME OG SANITÆR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VARME OG SANITÆR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VARME OG SANITÆR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VARME OG SANITÆR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Halfdan Wilhelmsens alle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3117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935 169 232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VARME OG SANITÆR</a:t>
            </a:r>
          </a:p>
        </p:txBody>
      </p:sp>
    </p:spTree>
  </p:cSld>
  <p:clrMapOvr>
    <a:masterClrMapping xmlns:a="http://schemas.openxmlformats.org/drawingml/2006/main"/>
  </p:clrMapOvr>
</p:sld>
</file>