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c32a9722a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f70ba84824256"/>
  </p:sldMasterIdLst>
  <p:sldIdLst>
    <p:sldId xmlns:r="http://schemas.openxmlformats.org/officeDocument/2006/relationships" id="256" r:id="Re92168cc075b4328"/>
    <p:sldId xmlns:r="http://schemas.openxmlformats.org/officeDocument/2006/relationships" id="257" r:id="Rfc798bc77e924eea"/>
    <p:sldId xmlns:r="http://schemas.openxmlformats.org/officeDocument/2006/relationships" id="258" r:id="R8f5e1ea9216c4b3b"/>
    <p:sldId xmlns:r="http://schemas.openxmlformats.org/officeDocument/2006/relationships" id="259" r:id="Rea94fee6620a49f4"/>
    <p:sldId xmlns:r="http://schemas.openxmlformats.org/officeDocument/2006/relationships" id="260" r:id="R4b3b4530be6e478c"/>
    <p:sldId xmlns:r="http://schemas.openxmlformats.org/officeDocument/2006/relationships" id="261" r:id="R6103bc81c9bc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f70ba84824256" /><Relationship Type="http://schemas.openxmlformats.org/officeDocument/2006/relationships/slide" Target="/ppt/slides/slide1.xml" Id="Re92168cc075b4328" /><Relationship Type="http://schemas.openxmlformats.org/officeDocument/2006/relationships/slide" Target="/ppt/slides/slide2.xml" Id="Rfc798bc77e924eea" /><Relationship Type="http://schemas.openxmlformats.org/officeDocument/2006/relationships/slide" Target="/ppt/slides/slide3.xml" Id="R8f5e1ea9216c4b3b" /><Relationship Type="http://schemas.openxmlformats.org/officeDocument/2006/relationships/slide" Target="/ppt/slides/slide4.xml" Id="Rea94fee6620a49f4" /><Relationship Type="http://schemas.openxmlformats.org/officeDocument/2006/relationships/slide" Target="/ppt/slides/slide5.xml" Id="R4b3b4530be6e478c" /><Relationship Type="http://schemas.openxmlformats.org/officeDocument/2006/relationships/slide" Target="/ppt/slides/slide6.xml" Id="R6103bc81c9bc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9fa084ac742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902279aea4b8d" /><Relationship Type="http://schemas.openxmlformats.org/officeDocument/2006/relationships/theme" Target="/ppt/slideMasters/theme/theme1.xml" Id="R4ac5521beb5d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902279aea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3b4b4edb8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0a829ae1b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35d92e53c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2788bf89b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b96e90d1747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4f35aecf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