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c64ce741c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b4281f68d4635"/>
  </p:sldMasterIdLst>
  <p:sldIdLst>
    <p:sldId xmlns:r="http://schemas.openxmlformats.org/officeDocument/2006/relationships" id="256" r:id="Rf0794b2ed91640c9"/>
    <p:sldId xmlns:r="http://schemas.openxmlformats.org/officeDocument/2006/relationships" id="257" r:id="R1c5a463cc2b847fb"/>
    <p:sldId xmlns:r="http://schemas.openxmlformats.org/officeDocument/2006/relationships" id="258" r:id="Rd15fbccaf95a4e63"/>
    <p:sldId xmlns:r="http://schemas.openxmlformats.org/officeDocument/2006/relationships" id="259" r:id="R50324a443c784111"/>
    <p:sldId xmlns:r="http://schemas.openxmlformats.org/officeDocument/2006/relationships" id="260" r:id="R3bc65ca5bc5a47e1"/>
    <p:sldId xmlns:r="http://schemas.openxmlformats.org/officeDocument/2006/relationships" id="261" r:id="R0f4c526f0fd641d5"/>
    <p:sldId xmlns:r="http://schemas.openxmlformats.org/officeDocument/2006/relationships" id="262" r:id="Ra37826501189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b4281f68d4635" /><Relationship Type="http://schemas.openxmlformats.org/officeDocument/2006/relationships/slide" Target="/ppt/slides/slide1.xml" Id="Rf0794b2ed91640c9" /><Relationship Type="http://schemas.openxmlformats.org/officeDocument/2006/relationships/slide" Target="/ppt/slides/slide2.xml" Id="R1c5a463cc2b847fb" /><Relationship Type="http://schemas.openxmlformats.org/officeDocument/2006/relationships/slide" Target="/ppt/slides/slide3.xml" Id="Rd15fbccaf95a4e63" /><Relationship Type="http://schemas.openxmlformats.org/officeDocument/2006/relationships/slide" Target="/ppt/slides/slide4.xml" Id="R50324a443c784111" /><Relationship Type="http://schemas.openxmlformats.org/officeDocument/2006/relationships/slide" Target="/ppt/slides/slide5.xml" Id="R3bc65ca5bc5a47e1" /><Relationship Type="http://schemas.openxmlformats.org/officeDocument/2006/relationships/slide" Target="/ppt/slides/slide6.xml" Id="R0f4c526f0fd641d5" /><Relationship Type="http://schemas.openxmlformats.org/officeDocument/2006/relationships/slide" Target="/ppt/slides/slide7.xml" Id="Ra37826501189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ffecdfa334c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b652a29f54b59" /><Relationship Type="http://schemas.openxmlformats.org/officeDocument/2006/relationships/theme" Target="/ppt/slideMasters/theme/theme1.xml" Id="R25292b3498a9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b652a29f5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aa7f4b49e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be662d0d7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2228d3b3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21210c76a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0bbec6b1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3db0efef84a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ce99f9ff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BOTN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1 496 532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1 530 188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 ELISABETH ØDEGAARD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 VIDAR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17 66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post@vbbygg.no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935 366 135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