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4f94c1ead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dafb09171942d6"/>
  </p:sldMasterIdLst>
  <p:sldIdLst>
    <p:sldId xmlns:r="http://schemas.openxmlformats.org/officeDocument/2006/relationships" id="256" r:id="R415f01a57dcd4cb4"/>
    <p:sldId xmlns:r="http://schemas.openxmlformats.org/officeDocument/2006/relationships" id="257" r:id="R993e4e3ad7424024"/>
    <p:sldId xmlns:r="http://schemas.openxmlformats.org/officeDocument/2006/relationships" id="258" r:id="Rc47149dc0ca54b1a"/>
    <p:sldId xmlns:r="http://schemas.openxmlformats.org/officeDocument/2006/relationships" id="259" r:id="Rb7a76b65232247b5"/>
    <p:sldId xmlns:r="http://schemas.openxmlformats.org/officeDocument/2006/relationships" id="260" r:id="R0ce76f7954e74840"/>
    <p:sldId xmlns:r="http://schemas.openxmlformats.org/officeDocument/2006/relationships" id="261" r:id="R794c25b10dcc410a"/>
    <p:sldId xmlns:r="http://schemas.openxmlformats.org/officeDocument/2006/relationships" id="262" r:id="Ra20e052d1a4e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afb09171942d6" /><Relationship Type="http://schemas.openxmlformats.org/officeDocument/2006/relationships/slide" Target="/ppt/slides/slide1.xml" Id="R415f01a57dcd4cb4" /><Relationship Type="http://schemas.openxmlformats.org/officeDocument/2006/relationships/slide" Target="/ppt/slides/slide2.xml" Id="R993e4e3ad7424024" /><Relationship Type="http://schemas.openxmlformats.org/officeDocument/2006/relationships/slide" Target="/ppt/slides/slide3.xml" Id="Rc47149dc0ca54b1a" /><Relationship Type="http://schemas.openxmlformats.org/officeDocument/2006/relationships/slide" Target="/ppt/slides/slide4.xml" Id="Rb7a76b65232247b5" /><Relationship Type="http://schemas.openxmlformats.org/officeDocument/2006/relationships/slide" Target="/ppt/slides/slide5.xml" Id="R0ce76f7954e74840" /><Relationship Type="http://schemas.openxmlformats.org/officeDocument/2006/relationships/slide" Target="/ppt/slides/slide6.xml" Id="R794c25b10dcc410a" /><Relationship Type="http://schemas.openxmlformats.org/officeDocument/2006/relationships/slide" Target="/ppt/slides/slide7.xml" Id="Ra20e052d1a4e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94424759f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730300e984818" /><Relationship Type="http://schemas.openxmlformats.org/officeDocument/2006/relationships/theme" Target="/ppt/slideMasters/theme/theme1.xml" Id="R8e1d5caf1667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730300e98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c28e21119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5a972d92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404a8e6da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98d1e9902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711b9529d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1d07fb1614f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3ba9be5c748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FISKEOPPDRETT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FISKEOPPDRETT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287 969 112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4 347 785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5 425 096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183 744 986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276 029 198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REGALO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57737618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935 415 039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FISKEOPPDRETT AS</a:t>
            </a:r>
          </a:p>
        </p:txBody>
      </p:sp>
    </p:spTree>
  </p:cSld>
  <p:clrMapOvr>
    <a:masterClrMapping xmlns:a="http://schemas.openxmlformats.org/drawingml/2006/main"/>
  </p:clrMapOvr>
</p:sld>
</file>