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3d491ab484f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dcf0bcd004c5b"/>
  </p:sldMasterIdLst>
  <p:sldIdLst>
    <p:sldId xmlns:r="http://schemas.openxmlformats.org/officeDocument/2006/relationships" id="256" r:id="Rc35fab6f2ed74a25"/>
    <p:sldId xmlns:r="http://schemas.openxmlformats.org/officeDocument/2006/relationships" id="257" r:id="Rbccb8c93cae244ca"/>
    <p:sldId xmlns:r="http://schemas.openxmlformats.org/officeDocument/2006/relationships" id="258" r:id="R1931dce38cc142be"/>
    <p:sldId xmlns:r="http://schemas.openxmlformats.org/officeDocument/2006/relationships" id="259" r:id="Rd49afe2bf15b40a0"/>
    <p:sldId xmlns:r="http://schemas.openxmlformats.org/officeDocument/2006/relationships" id="260" r:id="Rccccb9020d6e4352"/>
    <p:sldId xmlns:r="http://schemas.openxmlformats.org/officeDocument/2006/relationships" id="261" r:id="Rdc22f452a1e6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dcf0bcd004c5b" /><Relationship Type="http://schemas.openxmlformats.org/officeDocument/2006/relationships/slide" Target="/ppt/slides/slide1.xml" Id="Rc35fab6f2ed74a25" /><Relationship Type="http://schemas.openxmlformats.org/officeDocument/2006/relationships/slide" Target="/ppt/slides/slide2.xml" Id="Rbccb8c93cae244ca" /><Relationship Type="http://schemas.openxmlformats.org/officeDocument/2006/relationships/slide" Target="/ppt/slides/slide3.xml" Id="R1931dce38cc142be" /><Relationship Type="http://schemas.openxmlformats.org/officeDocument/2006/relationships/slide" Target="/ppt/slides/slide4.xml" Id="Rd49afe2bf15b40a0" /><Relationship Type="http://schemas.openxmlformats.org/officeDocument/2006/relationships/slide" Target="/ppt/slides/slide5.xml" Id="Rccccb9020d6e4352" /><Relationship Type="http://schemas.openxmlformats.org/officeDocument/2006/relationships/slide" Target="/ppt/slides/slide6.xml" Id="Rdc22f452a1e6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701b34f9ed45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898f6e2ff4e30" /><Relationship Type="http://schemas.openxmlformats.org/officeDocument/2006/relationships/theme" Target="/ppt/slideMasters/theme/theme1.xml" Id="R00a77ae988094a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1898f6e2ff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87880396544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8a38af26b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cffc54b14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3a94fe6f2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2a574677343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12ad20f64e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REGNSKAP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320 975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935 431 921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REGNSKAP AS</a:t>
            </a:r>
          </a:p>
        </p:txBody>
      </p:sp>
    </p:spTree>
  </p:cSld>
  <p:clrMapOvr>
    <a:masterClrMapping xmlns:a="http://schemas.openxmlformats.org/drawingml/2006/main"/>
  </p:clrMapOvr>
</p:sld>
</file>