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0e9d0d7b3746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68c126c5024ead"/>
  </p:sldMasterIdLst>
  <p:sldIdLst>
    <p:sldId xmlns:r="http://schemas.openxmlformats.org/officeDocument/2006/relationships" id="256" r:id="Rfa582093d45744ba"/>
    <p:sldId xmlns:r="http://schemas.openxmlformats.org/officeDocument/2006/relationships" id="257" r:id="R20c0c6d9bc90497a"/>
    <p:sldId xmlns:r="http://schemas.openxmlformats.org/officeDocument/2006/relationships" id="258" r:id="Rf70f6f8f69bd4ad0"/>
    <p:sldId xmlns:r="http://schemas.openxmlformats.org/officeDocument/2006/relationships" id="259" r:id="Rdc17fc3019dc4f4f"/>
    <p:sldId xmlns:r="http://schemas.openxmlformats.org/officeDocument/2006/relationships" id="260" r:id="Rfec5b8384a484d38"/>
    <p:sldId xmlns:r="http://schemas.openxmlformats.org/officeDocument/2006/relationships" id="261" r:id="Re122a00e1cae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8c126c5024ead" /><Relationship Type="http://schemas.openxmlformats.org/officeDocument/2006/relationships/slide" Target="/ppt/slides/slide1.xml" Id="Rfa582093d45744ba" /><Relationship Type="http://schemas.openxmlformats.org/officeDocument/2006/relationships/slide" Target="/ppt/slides/slide2.xml" Id="R20c0c6d9bc90497a" /><Relationship Type="http://schemas.openxmlformats.org/officeDocument/2006/relationships/slide" Target="/ppt/slides/slide3.xml" Id="Rf70f6f8f69bd4ad0" /><Relationship Type="http://schemas.openxmlformats.org/officeDocument/2006/relationships/slide" Target="/ppt/slides/slide4.xml" Id="Rdc17fc3019dc4f4f" /><Relationship Type="http://schemas.openxmlformats.org/officeDocument/2006/relationships/slide" Target="/ppt/slides/slide5.xml" Id="Rfec5b8384a484d38" /><Relationship Type="http://schemas.openxmlformats.org/officeDocument/2006/relationships/slide" Target="/ppt/slides/slide6.xml" Id="Re122a00e1cae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44c37aa7b9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6b16afc644781" /><Relationship Type="http://schemas.openxmlformats.org/officeDocument/2006/relationships/theme" Target="/ppt/slideMasters/theme/theme1.xml" Id="Rafca901114f8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f6b16afc6447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1402a9647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5c2af4e3f43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d8ed1f3db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c1806bd0c4a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b295c88c847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9e62c30c541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HALVORSEN BYGG OG EIENDOMSFORVALTNING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BYGG OG EIENDOMSFORVALTNING AS ble etablert [år] og holder til i Andebu.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709 815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318 717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Dyrsøveien 196G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3158 Andebu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935 547 423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