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21b9b224234ba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f05401edc4e92"/>
  </p:sldMasterIdLst>
  <p:sldIdLst>
    <p:sldId xmlns:r="http://schemas.openxmlformats.org/officeDocument/2006/relationships" id="256" r:id="R13c865e24109449c"/>
    <p:sldId xmlns:r="http://schemas.openxmlformats.org/officeDocument/2006/relationships" id="257" r:id="Rc80051ff4be54536"/>
    <p:sldId xmlns:r="http://schemas.openxmlformats.org/officeDocument/2006/relationships" id="258" r:id="Ree52f788ce6c4f01"/>
    <p:sldId xmlns:r="http://schemas.openxmlformats.org/officeDocument/2006/relationships" id="259" r:id="R73f178b089714f64"/>
    <p:sldId xmlns:r="http://schemas.openxmlformats.org/officeDocument/2006/relationships" id="260" r:id="R8f9324cb20b041f5"/>
    <p:sldId xmlns:r="http://schemas.openxmlformats.org/officeDocument/2006/relationships" id="261" r:id="R820267d60f464593"/>
    <p:sldId xmlns:r="http://schemas.openxmlformats.org/officeDocument/2006/relationships" id="262" r:id="R15331f54244448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f05401edc4e92" /><Relationship Type="http://schemas.openxmlformats.org/officeDocument/2006/relationships/slide" Target="/ppt/slides/slide1.xml" Id="R13c865e24109449c" /><Relationship Type="http://schemas.openxmlformats.org/officeDocument/2006/relationships/slide" Target="/ppt/slides/slide2.xml" Id="Rc80051ff4be54536" /><Relationship Type="http://schemas.openxmlformats.org/officeDocument/2006/relationships/slide" Target="/ppt/slides/slide3.xml" Id="Ree52f788ce6c4f01" /><Relationship Type="http://schemas.openxmlformats.org/officeDocument/2006/relationships/slide" Target="/ppt/slides/slide4.xml" Id="R73f178b089714f64" /><Relationship Type="http://schemas.openxmlformats.org/officeDocument/2006/relationships/slide" Target="/ppt/slides/slide5.xml" Id="R8f9324cb20b041f5" /><Relationship Type="http://schemas.openxmlformats.org/officeDocument/2006/relationships/slide" Target="/ppt/slides/slide6.xml" Id="R820267d60f464593" /><Relationship Type="http://schemas.openxmlformats.org/officeDocument/2006/relationships/slide" Target="/ppt/slides/slide7.xml" Id="R15331f54244448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6056e9d235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1554b851f48ff" /><Relationship Type="http://schemas.openxmlformats.org/officeDocument/2006/relationships/theme" Target="/ppt/slideMasters/theme/theme1.xml" Id="R6094e12daf0443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81554b851f48f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aabd120fb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1394623c343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9ea646ca74d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af87fecf86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5f5f379040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ac39683e442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47c73a20c43f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NORDSTRØM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NORDSTRØM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−3 680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191 683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215 183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221 683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BENDIK ODLAND NORDSTRØM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Maridalsveien 205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935 764 483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NORDSTRØM AS</a:t>
            </a:r>
          </a:p>
        </p:txBody>
      </p:sp>
    </p:spTree>
  </p:cSld>
  <p:clrMapOvr>
    <a:masterClrMapping xmlns:a="http://schemas.openxmlformats.org/drawingml/2006/main"/>
  </p:clrMapOvr>
</p:sld>
</file>